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slideLayouts/slideLayout38.xml" ContentType="application/vnd.openxmlformats-officedocument.presentationml.slideLayout+xml"/>
  <Override PartName="/ppt/theme/theme6.xml" ContentType="application/vnd.openxmlformats-officedocument.theme+xml"/>
  <Override PartName="/ppt/slideLayouts/slideLayout39.xml" ContentType="application/vnd.openxmlformats-officedocument.presentationml.slideLayout+xml"/>
  <Override PartName="/ppt/theme/theme7.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 id="2147483686" r:id="rId3"/>
    <p:sldMasterId id="2147483708" r:id="rId4"/>
    <p:sldMasterId id="2147483662" r:id="rId5"/>
    <p:sldMasterId id="2147483869" r:id="rId6"/>
    <p:sldMasterId id="2147483871" r:id="rId7"/>
    <p:sldMasterId id="2147483873" r:id="rId8"/>
  </p:sldMasterIdLst>
  <p:notesMasterIdLst>
    <p:notesMasterId r:id="rId19"/>
  </p:notesMasterIdLst>
  <p:handoutMasterIdLst>
    <p:handoutMasterId r:id="rId20"/>
  </p:handoutMasterIdLst>
  <p:sldIdLst>
    <p:sldId id="101302" r:id="rId9"/>
    <p:sldId id="640" r:id="rId10"/>
    <p:sldId id="278" r:id="rId11"/>
    <p:sldId id="269" r:id="rId12"/>
    <p:sldId id="280" r:id="rId13"/>
    <p:sldId id="271" r:id="rId14"/>
    <p:sldId id="641" r:id="rId15"/>
    <p:sldId id="101296" r:id="rId16"/>
    <p:sldId id="257" r:id="rId17"/>
    <p:sldId id="10130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65796C-4BF9-1743-594F-A6BBB5116126}" v="108" dt="2021-09-17T20:19:27.266"/>
    <p1510:client id="{D5F10A14-8192-A0F3-DC8D-C88720C036BA}" v="10" dt="2021-09-17T21:20:23.409"/>
    <p1510:client id="{DDD28008-130A-D4F1-2B21-81619C5DBE79}" v="39" dt="2021-09-17T21:17:29.6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173" autoAdjust="0"/>
    <p:restoredTop sz="94660"/>
  </p:normalViewPr>
  <p:slideViewPr>
    <p:cSldViewPr snapToGrid="0">
      <p:cViewPr varScale="1">
        <p:scale>
          <a:sx n="110" d="100"/>
          <a:sy n="110" d="100"/>
        </p:scale>
        <p:origin x="7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DD661E-5639-4952-ADBF-A1E60DD45B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5F0D824-0B1B-425C-8F06-BFF96C1C46E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6603348-513E-400E-B226-36D43019F24E}" type="datetimeFigureOut">
              <a:rPr lang="en-US" smtClean="0"/>
              <a:t>9/24/2021</a:t>
            </a:fld>
            <a:endParaRPr lang="en-US"/>
          </a:p>
        </p:txBody>
      </p:sp>
      <p:sp>
        <p:nvSpPr>
          <p:cNvPr id="4" name="Footer Placeholder 3">
            <a:extLst>
              <a:ext uri="{FF2B5EF4-FFF2-40B4-BE49-F238E27FC236}">
                <a16:creationId xmlns:a16="http://schemas.microsoft.com/office/drawing/2014/main" id="{8C3BD250-D44A-48A0-B553-9D60AE358EE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ADACA73-1E9C-4D96-A54F-3E5A548282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1EE95D-6032-4F01-AA30-283121CCEC9F}" type="slidenum">
              <a:rPr lang="en-US" smtClean="0"/>
              <a:t>‹#›</a:t>
            </a:fld>
            <a:endParaRPr lang="en-US"/>
          </a:p>
        </p:txBody>
      </p:sp>
    </p:spTree>
    <p:extLst>
      <p:ext uri="{BB962C8B-B14F-4D97-AF65-F5344CB8AC3E}">
        <p14:creationId xmlns:p14="http://schemas.microsoft.com/office/powerpoint/2010/main" val="326552786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388BCF-8FCB-4F51-86A8-30DAB4336428}" type="datetimeFigureOut">
              <a:rPr lang="en-US"/>
              <a:t>9/24/2021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0C416A-5F7A-4196-A022-BD136E44A787}" type="slidenum">
              <a:rPr lang="en-US"/>
              <a:t>‹#›</a:t>
            </a:fld>
            <a:endParaRPr lang="en-US"/>
          </a:p>
        </p:txBody>
      </p:sp>
    </p:spTree>
    <p:extLst>
      <p:ext uri="{BB962C8B-B14F-4D97-AF65-F5344CB8AC3E}">
        <p14:creationId xmlns:p14="http://schemas.microsoft.com/office/powerpoint/2010/main" val="212421512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4EEB02-B8B0-4D43-B679-1A570E823EBE}" type="slidenum">
              <a:rPr lang="en-US" smtClean="0"/>
              <a:t>2</a:t>
            </a:fld>
            <a:endParaRPr lang="en-US" dirty="0"/>
          </a:p>
        </p:txBody>
      </p:sp>
      <p:sp>
        <p:nvSpPr>
          <p:cNvPr id="6" name="Footer Placeholder 5">
            <a:extLst>
              <a:ext uri="{FF2B5EF4-FFF2-40B4-BE49-F238E27FC236}">
                <a16:creationId xmlns:a16="http://schemas.microsoft.com/office/drawing/2014/main" id="{0EF15106-277B-4824-9288-2728A78CCB38}"/>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85986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Bernice</a:t>
            </a:r>
          </a:p>
        </p:txBody>
      </p:sp>
      <p:sp>
        <p:nvSpPr>
          <p:cNvPr id="4" name="Slide Number Placeholder 3"/>
          <p:cNvSpPr>
            <a:spLocks noGrp="1"/>
          </p:cNvSpPr>
          <p:nvPr>
            <p:ph type="sldNum" sz="quarter" idx="5"/>
          </p:nvPr>
        </p:nvSpPr>
        <p:spPr/>
        <p:txBody>
          <a:bodyPr/>
          <a:lstStyle/>
          <a:p>
            <a:fld id="{FA4EEB02-B8B0-4D43-B679-1A570E823EBE}" type="slidenum">
              <a:rPr lang="en-US" smtClean="0"/>
              <a:t>3</a:t>
            </a:fld>
            <a:endParaRPr lang="en-US"/>
          </a:p>
        </p:txBody>
      </p:sp>
      <p:sp>
        <p:nvSpPr>
          <p:cNvPr id="6" name="Footer Placeholder 5">
            <a:extLst>
              <a:ext uri="{FF2B5EF4-FFF2-40B4-BE49-F238E27FC236}">
                <a16:creationId xmlns:a16="http://schemas.microsoft.com/office/drawing/2014/main" id="{EE58DB1C-343B-4398-80A5-92A9E3D9086E}"/>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865984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en-US"/>
          </a:p>
        </p:txBody>
      </p:sp>
      <p:sp>
        <p:nvSpPr>
          <p:cNvPr id="6" name="Slide Number Placeholder 5"/>
          <p:cNvSpPr>
            <a:spLocks noGrp="1"/>
          </p:cNvSpPr>
          <p:nvPr>
            <p:ph type="sldNum" sz="quarter" idx="5"/>
          </p:nvPr>
        </p:nvSpPr>
        <p:spPr/>
        <p:txBody>
          <a:bodyPr/>
          <a:lstStyle/>
          <a:p>
            <a:fld id="{FA4EEB02-B8B0-4D43-B679-1A570E823EBE}" type="slidenum">
              <a:rPr lang="en-US" smtClean="0"/>
              <a:t>4</a:t>
            </a:fld>
            <a:endParaRPr lang="en-US"/>
          </a:p>
        </p:txBody>
      </p:sp>
      <p:sp>
        <p:nvSpPr>
          <p:cNvPr id="7" name="Footer Placeholder 6">
            <a:extLst>
              <a:ext uri="{FF2B5EF4-FFF2-40B4-BE49-F238E27FC236}">
                <a16:creationId xmlns:a16="http://schemas.microsoft.com/office/drawing/2014/main" id="{A2C2B4AD-057F-4D27-8BC5-48F53586E0B7}"/>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700983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350" y="1101725"/>
            <a:ext cx="9817100" cy="5521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180124" rtl="0" eaLnBrk="1" fontAlgn="auto" latinLnBrk="0" hangingPunct="1">
              <a:lnSpc>
                <a:spcPct val="100000"/>
              </a:lnSpc>
              <a:spcBef>
                <a:spcPts val="0"/>
              </a:spcBef>
              <a:spcAft>
                <a:spcPts val="0"/>
              </a:spcAft>
              <a:buClrTx/>
              <a:buSzTx/>
              <a:buFontTx/>
              <a:buNone/>
              <a:tabLst/>
              <a:defRPr/>
            </a:pPr>
            <a:fld id="{4C6B2FDE-1B62-44A7-A69C-2C45BB5828CB}" type="slidenum">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180124" rtl="0" eaLnBrk="1" fontAlgn="auto" latinLnBrk="0" hangingPunct="1">
                <a:lnSpc>
                  <a:spcPct val="100000"/>
                </a:lnSpc>
                <a:spcBef>
                  <a:spcPts val="0"/>
                </a:spcBef>
                <a:spcAft>
                  <a:spcPts val="0"/>
                </a:spcAft>
                <a:buClrTx/>
                <a:buSzTx/>
                <a:buFontTx/>
                <a:buNone/>
                <a:tabLst/>
                <a:defRPr/>
              </a:pPr>
              <a:t>5</a:t>
            </a:fld>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660C2DA5-39F6-4645-929B-30D7C5FE5B7B}"/>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307400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350" y="1101725"/>
            <a:ext cx="9817100" cy="5521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180124" rtl="0" eaLnBrk="1" fontAlgn="auto" latinLnBrk="0" hangingPunct="1">
              <a:lnSpc>
                <a:spcPct val="100000"/>
              </a:lnSpc>
              <a:spcBef>
                <a:spcPts val="0"/>
              </a:spcBef>
              <a:spcAft>
                <a:spcPts val="0"/>
              </a:spcAft>
              <a:buClrTx/>
              <a:buSzTx/>
              <a:buFontTx/>
              <a:buNone/>
              <a:tabLst/>
              <a:defRPr/>
            </a:pPr>
            <a:fld id="{4C6B2FDE-1B62-44A7-A69C-2C45BB5828CB}" type="slidenum">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180124" rtl="0" eaLnBrk="1" fontAlgn="auto" latinLnBrk="0" hangingPunct="1">
                <a:lnSpc>
                  <a:spcPct val="100000"/>
                </a:lnSpc>
                <a:spcBef>
                  <a:spcPts val="0"/>
                </a:spcBef>
                <a:spcAft>
                  <a:spcPts val="0"/>
                </a:spcAft>
                <a:buClrTx/>
                <a:buSzTx/>
                <a:buFontTx/>
                <a:buNone/>
                <a:tabLst/>
                <a:defRPr/>
              </a:pPr>
              <a:t>6</a:t>
            </a:fld>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A67D006E-D375-43C5-8356-6059BDEC7B5D}"/>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561289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0350" y="1101725"/>
            <a:ext cx="9817100" cy="5521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1180124" rtl="0" eaLnBrk="1" fontAlgn="auto" latinLnBrk="0" hangingPunct="1">
              <a:lnSpc>
                <a:spcPct val="100000"/>
              </a:lnSpc>
              <a:spcBef>
                <a:spcPts val="0"/>
              </a:spcBef>
              <a:spcAft>
                <a:spcPts val="0"/>
              </a:spcAft>
              <a:buClrTx/>
              <a:buSzTx/>
              <a:buFontTx/>
              <a:buNone/>
              <a:tabLst/>
              <a:defRPr/>
            </a:pPr>
            <a:fld id="{4C6B2FDE-1B62-44A7-A69C-2C45BB5828CB}" type="slidenum">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180124" rtl="0" eaLnBrk="1" fontAlgn="auto" latinLnBrk="0" hangingPunct="1">
                <a:lnSpc>
                  <a:spcPct val="100000"/>
                </a:lnSpc>
                <a:spcBef>
                  <a:spcPts val="0"/>
                </a:spcBef>
                <a:spcAft>
                  <a:spcPts val="0"/>
                </a:spcAft>
                <a:buClrTx/>
                <a:buSzTx/>
                <a:buFontTx/>
                <a:buNone/>
                <a:tabLst/>
                <a:defRPr/>
              </a:pPr>
              <a:t>7</a:t>
            </a:fld>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0F471F22-95AA-480E-A5BF-0D77F8FE5E4C}"/>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38584559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9925" y="260350"/>
            <a:ext cx="2300288" cy="1295400"/>
          </a:xfrm>
        </p:spPr>
      </p:sp>
      <p:sp>
        <p:nvSpPr>
          <p:cNvPr id="3" name="Notes Placeholder 2"/>
          <p:cNvSpPr>
            <a:spLocks noGrp="1"/>
          </p:cNvSpPr>
          <p:nvPr>
            <p:ph type="body" idx="1"/>
          </p:nvPr>
        </p:nvSpPr>
        <p:spPr/>
        <p:txBody>
          <a:bodyPr/>
          <a:lstStyle/>
          <a:p>
            <a:r>
              <a:rPr lang="en-US"/>
              <a:t>3 minutes for BMA </a:t>
            </a:r>
          </a:p>
        </p:txBody>
      </p:sp>
      <p:sp>
        <p:nvSpPr>
          <p:cNvPr id="4" name="Slide Number Placeholder 3"/>
          <p:cNvSpPr>
            <a:spLocks noGrp="1"/>
          </p:cNvSpPr>
          <p:nvPr>
            <p:ph type="sldNum" sz="quarter" idx="5"/>
          </p:nvPr>
        </p:nvSpPr>
        <p:spPr/>
        <p:txBody>
          <a:bodyPr/>
          <a:lstStyle/>
          <a:p>
            <a:pPr marL="0" marR="0" lvl="0" indent="0" algn="r" defTabSz="357104" rtl="0" eaLnBrk="1" fontAlgn="auto" latinLnBrk="0" hangingPunct="1">
              <a:lnSpc>
                <a:spcPct val="100000"/>
              </a:lnSpc>
              <a:spcBef>
                <a:spcPts val="0"/>
              </a:spcBef>
              <a:spcAft>
                <a:spcPts val="0"/>
              </a:spcAft>
              <a:buClrTx/>
              <a:buSzTx/>
              <a:buFontTx/>
              <a:buNone/>
              <a:tabLst/>
              <a:defRPr/>
            </a:pPr>
            <a:fld id="{4C6B2FDE-1B62-44A7-A69C-2C45BB5828CB}"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357104"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1FE5D155-5AB7-4F0A-9CC6-8EB3B6DE8347}"/>
              </a:ext>
            </a:extLst>
          </p:cNvPr>
          <p:cNvSpPr>
            <a:spLocks noGrp="1"/>
          </p:cNvSpPr>
          <p:nvPr>
            <p:ph type="ftr" sz="quarter" idx="4"/>
          </p:nvPr>
        </p:nvSpPr>
        <p:spPr/>
        <p:txBody>
          <a:bodyPr/>
          <a:lstStyle/>
          <a:p>
            <a:endParaRPr lang="en-US"/>
          </a:p>
        </p:txBody>
      </p:sp>
    </p:spTree>
    <p:extLst>
      <p:ext uri="{BB962C8B-B14F-4D97-AF65-F5344CB8AC3E}">
        <p14:creationId xmlns:p14="http://schemas.microsoft.com/office/powerpoint/2010/main" val="1069819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mp; Imag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FAFEB3FB-8E7E-4F71-A9E7-1F59FA3BA3BC}"/>
              </a:ext>
            </a:extLst>
          </p:cNvPr>
          <p:cNvSpPr>
            <a:spLocks noGrp="1"/>
          </p:cNvSpPr>
          <p:nvPr>
            <p:ph type="title"/>
          </p:nvPr>
        </p:nvSpPr>
        <p:spPr>
          <a:xfrm>
            <a:off x="304800" y="136521"/>
            <a:ext cx="11613929" cy="723844"/>
          </a:xfrm>
          <a:prstGeom prst="rect">
            <a:avLst/>
          </a:prstGeom>
        </p:spPr>
        <p:txBody>
          <a:bodyPr vert="horz" lIns="91440" tIns="45720" rIns="91440" bIns="45720" rtlCol="0" anchor="ctr">
            <a:noAutofit/>
          </a:bodyPr>
          <a:lstStyle/>
          <a:p>
            <a:r>
              <a:rPr lang="en-US"/>
              <a:t>Click to edit Master title style</a:t>
            </a:r>
          </a:p>
        </p:txBody>
      </p:sp>
      <p:sp>
        <p:nvSpPr>
          <p:cNvPr id="3" name="Content Placeholder 2"/>
          <p:cNvSpPr>
            <a:spLocks noGrp="1"/>
          </p:cNvSpPr>
          <p:nvPr>
            <p:ph idx="1"/>
          </p:nvPr>
        </p:nvSpPr>
        <p:spPr>
          <a:xfrm>
            <a:off x="304799" y="1132733"/>
            <a:ext cx="5479325" cy="5023795"/>
          </a:xfrm>
        </p:spPr>
        <p:txBody>
          <a:bodyPr>
            <a:noAutofit/>
          </a:bodyPr>
          <a:lstStyle>
            <a:lvl1pPr marL="0" indent="0">
              <a:buNone/>
              <a:defRPr sz="2700" baseline="0">
                <a:solidFill>
                  <a:srgbClr val="4C4E56"/>
                </a:solidFill>
                <a:latin typeface="Arial" panose="020B0604020202020204" pitchFamily="34" charset="0"/>
                <a:cs typeface="Arial" panose="020B0604020202020204" pitchFamily="34" charset="0"/>
              </a:defRPr>
            </a:lvl1pPr>
            <a:lvl2pPr>
              <a:defRPr sz="2400">
                <a:solidFill>
                  <a:srgbClr val="4C4E56"/>
                </a:solidFill>
                <a:latin typeface="Arial" panose="020B0604020202020204" pitchFamily="34" charset="0"/>
                <a:cs typeface="Arial" panose="020B0604020202020204" pitchFamily="34" charset="0"/>
              </a:defRPr>
            </a:lvl2pPr>
            <a:lvl3pPr>
              <a:defRPr sz="2100">
                <a:solidFill>
                  <a:srgbClr val="4C4E56"/>
                </a:solidFill>
                <a:latin typeface="Arial" panose="020B0604020202020204" pitchFamily="34" charset="0"/>
                <a:cs typeface="Arial" panose="020B0604020202020204" pitchFamily="34" charset="0"/>
              </a:defRPr>
            </a:lvl3pPr>
            <a:lvl4pPr>
              <a:defRPr sz="2100">
                <a:solidFill>
                  <a:srgbClr val="4C4E56"/>
                </a:solidFill>
                <a:latin typeface="Arial" panose="020B0604020202020204" pitchFamily="34" charset="0"/>
                <a:cs typeface="Arial" panose="020B0604020202020204" pitchFamily="34" charset="0"/>
              </a:defRPr>
            </a:lvl4pPr>
            <a:lvl5pPr>
              <a:defRPr sz="2100">
                <a:solidFill>
                  <a:srgbClr val="4C4E56"/>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3" hasCustomPrompt="1"/>
          </p:nvPr>
        </p:nvSpPr>
        <p:spPr>
          <a:xfrm>
            <a:off x="6096000" y="1132733"/>
            <a:ext cx="5822728" cy="5023795"/>
          </a:xfrm>
        </p:spPr>
        <p:txBody>
          <a:bodyPr/>
          <a:lstStyle>
            <a:lvl1pPr marL="0" indent="0">
              <a:buNone/>
              <a:defRPr sz="2400" baseline="0">
                <a:latin typeface="Arial" panose="020B0604020202020204" pitchFamily="34" charset="0"/>
                <a:cs typeface="Arial" panose="020B0604020202020204" pitchFamily="34" charset="0"/>
              </a:defRPr>
            </a:lvl1pPr>
          </a:lstStyle>
          <a:p>
            <a:pPr lvl="0"/>
            <a:r>
              <a:rPr lang="en-US"/>
              <a:t>Add image here</a:t>
            </a:r>
          </a:p>
        </p:txBody>
      </p:sp>
      <p:sp>
        <p:nvSpPr>
          <p:cNvPr id="9" name="Slide Number Placeholder 5">
            <a:extLst>
              <a:ext uri="{FF2B5EF4-FFF2-40B4-BE49-F238E27FC236}">
                <a16:creationId xmlns:a16="http://schemas.microsoft.com/office/drawing/2014/main" id="{1B4F6D9D-5788-484D-8ABD-DAA082924773}"/>
              </a:ext>
            </a:extLst>
          </p:cNvPr>
          <p:cNvSpPr>
            <a:spLocks noGrp="1"/>
          </p:cNvSpPr>
          <p:nvPr>
            <p:ph type="sldNum" sz="quarter" idx="4"/>
          </p:nvPr>
        </p:nvSpPr>
        <p:spPr>
          <a:xfrm>
            <a:off x="9073928" y="6356354"/>
            <a:ext cx="2844800" cy="365127"/>
          </a:xfrm>
          <a:prstGeom prst="rect">
            <a:avLst/>
          </a:prstGeom>
        </p:spPr>
        <p:txBody>
          <a:bodyPr vert="horz" lIns="91440" tIns="45720" rIns="91440" bIns="45720" rtlCol="0" anchor="ctr"/>
          <a:lstStyle>
            <a:lvl1pPr algn="r">
              <a:defRPr sz="1600">
                <a:solidFill>
                  <a:srgbClr val="4C4E56"/>
                </a:solidFill>
                <a:latin typeface="Arial" panose="020B0604020202020204" pitchFamily="34" charset="0"/>
                <a:cs typeface="Arial" panose="020B0604020202020204" pitchFamily="34" charset="0"/>
              </a:defRPr>
            </a:lvl1pPr>
          </a:lstStyle>
          <a:p>
            <a:fld id="{7D849402-4170-CE4A-A196-BDEB35909225}" type="slidenum">
              <a:rPr lang="en-US" smtClean="0"/>
              <a:pPr/>
              <a:t>‹#›</a:t>
            </a:fld>
            <a:endParaRPr lang="en-US"/>
          </a:p>
        </p:txBody>
      </p:sp>
    </p:spTree>
    <p:extLst>
      <p:ext uri="{BB962C8B-B14F-4D97-AF65-F5344CB8AC3E}">
        <p14:creationId xmlns:p14="http://schemas.microsoft.com/office/powerpoint/2010/main" val="2565607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Title_1">
    <p:bg>
      <p:bgPr>
        <a:blipFill dpi="0" rotWithShape="1">
          <a:blip r:embed="rId2"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81217" y="814680"/>
            <a:ext cx="8610073" cy="830997"/>
          </a:xfrm>
        </p:spPr>
        <p:txBody>
          <a:bodyPr>
            <a:spAutoFit/>
          </a:bodyPr>
          <a:lstStyle>
            <a:lvl1pPr algn="r">
              <a:defRPr sz="4800" b="1">
                <a:solidFill>
                  <a:schemeClr val="bg1"/>
                </a:solidFill>
                <a:latin typeface="Arial" panose="020B0604020202020204" pitchFamily="34" charset="0"/>
                <a:cs typeface="Arial" panose="020B0604020202020204" pitchFamily="34" charset="0"/>
              </a:defRPr>
            </a:lvl1pPr>
          </a:lstStyle>
          <a:p>
            <a:r>
              <a:rPr lang="en-US"/>
              <a:t>Presentation Title</a:t>
            </a:r>
          </a:p>
        </p:txBody>
      </p:sp>
      <p:sp>
        <p:nvSpPr>
          <p:cNvPr id="3" name="Text Placeholder 2"/>
          <p:cNvSpPr>
            <a:spLocks noGrp="1"/>
          </p:cNvSpPr>
          <p:nvPr>
            <p:ph type="body" idx="1" hasCustomPrompt="1"/>
          </p:nvPr>
        </p:nvSpPr>
        <p:spPr>
          <a:xfrm>
            <a:off x="3901439" y="2439864"/>
            <a:ext cx="7689849" cy="507831"/>
          </a:xfrm>
        </p:spPr>
        <p:txBody>
          <a:bodyPr wrap="square" anchor="b">
            <a:spAutoFit/>
          </a:bodyPr>
          <a:lstStyle>
            <a:lvl1pPr marL="0" indent="0" algn="r">
              <a:buNone/>
              <a:defRPr sz="2700" b="1">
                <a:solidFill>
                  <a:schemeClr val="bg1"/>
                </a:solidFill>
                <a:latin typeface="Arial" panose="020B0604020202020204" pitchFamily="34" charset="0"/>
                <a:cs typeface="Arial" panose="020B0604020202020204" pitchFamily="34" charset="0"/>
              </a:defRPr>
            </a:lvl1pPr>
            <a:lvl2pPr marL="554158" indent="0">
              <a:buNone/>
              <a:defRPr sz="2400" b="1"/>
            </a:lvl2pPr>
            <a:lvl3pPr marL="1108316" indent="0">
              <a:buNone/>
              <a:defRPr sz="2200" b="1"/>
            </a:lvl3pPr>
            <a:lvl4pPr marL="1662474" indent="0">
              <a:buNone/>
              <a:defRPr sz="1900" b="1"/>
            </a:lvl4pPr>
            <a:lvl5pPr marL="2216633" indent="0">
              <a:buNone/>
              <a:defRPr sz="1900" b="1"/>
            </a:lvl5pPr>
            <a:lvl6pPr marL="2770792" indent="0">
              <a:buNone/>
              <a:defRPr sz="1900" b="1"/>
            </a:lvl6pPr>
            <a:lvl7pPr marL="3324950" indent="0">
              <a:buNone/>
              <a:defRPr sz="1900" b="1"/>
            </a:lvl7pPr>
            <a:lvl8pPr marL="3879108" indent="0">
              <a:buNone/>
              <a:defRPr sz="1900" b="1"/>
            </a:lvl8pPr>
            <a:lvl9pPr marL="4433266" indent="0">
              <a:buNone/>
              <a:defRPr sz="1900" b="1"/>
            </a:lvl9pPr>
          </a:lstStyle>
          <a:p>
            <a:pPr lvl="0"/>
            <a:r>
              <a:rPr lang="en-US"/>
              <a:t>Presentation Sub-title</a:t>
            </a:r>
          </a:p>
        </p:txBody>
      </p:sp>
      <p:sp>
        <p:nvSpPr>
          <p:cNvPr id="4" name="Content Placeholder 3"/>
          <p:cNvSpPr>
            <a:spLocks noGrp="1"/>
          </p:cNvSpPr>
          <p:nvPr>
            <p:ph sz="half" idx="2" hasCustomPrompt="1"/>
          </p:nvPr>
        </p:nvSpPr>
        <p:spPr>
          <a:xfrm>
            <a:off x="6204371" y="3272333"/>
            <a:ext cx="5386919" cy="461665"/>
          </a:xfrm>
        </p:spPr>
        <p:txBody>
          <a:bodyPr>
            <a:spAutoFit/>
          </a:bodyPr>
          <a:lstStyle>
            <a:lvl1pPr marL="0" indent="0" algn="r">
              <a:buNone/>
              <a:defRPr sz="2400">
                <a:solidFill>
                  <a:schemeClr val="bg1"/>
                </a:solidFill>
                <a:latin typeface="Arial" panose="020B0604020202020204" pitchFamily="34" charset="0"/>
                <a:cs typeface="Arial" panose="020B0604020202020204" pitchFamily="34" charset="0"/>
              </a:defRPr>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a:t>Date</a:t>
            </a:r>
          </a:p>
        </p:txBody>
      </p:sp>
    </p:spTree>
    <p:extLst>
      <p:ext uri="{BB962C8B-B14F-4D97-AF65-F5344CB8AC3E}">
        <p14:creationId xmlns:p14="http://schemas.microsoft.com/office/powerpoint/2010/main" val="53523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_2">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8AE35D4-8C96-4A84-BA64-45FDEF703E19}"/>
              </a:ext>
            </a:extLst>
          </p:cNvPr>
          <p:cNvGrpSpPr/>
          <p:nvPr userDrawn="1"/>
        </p:nvGrpSpPr>
        <p:grpSpPr>
          <a:xfrm>
            <a:off x="-11394" y="-4304"/>
            <a:ext cx="12203395" cy="6862304"/>
            <a:chOff x="-8546" y="-3228"/>
            <a:chExt cx="9152546" cy="5146728"/>
          </a:xfrm>
        </p:grpSpPr>
        <p:pic>
          <p:nvPicPr>
            <p:cNvPr id="5" name="Picture 4">
              <a:extLst>
                <a:ext uri="{FF2B5EF4-FFF2-40B4-BE49-F238E27FC236}">
                  <a16:creationId xmlns:a16="http://schemas.microsoft.com/office/drawing/2014/main" id="{F4CF473D-512C-462C-A330-7D4865042939}"/>
                </a:ext>
              </a:extLst>
            </p:cNvPr>
            <p:cNvPicPr>
              <a:picLocks noChangeAspect="1"/>
            </p:cNvPicPr>
            <p:nvPr userDrawn="1"/>
          </p:nvPicPr>
          <p:blipFill>
            <a:blip r:embed="rId2"/>
            <a:stretch>
              <a:fillRect/>
            </a:stretch>
          </p:blipFill>
          <p:spPr>
            <a:xfrm>
              <a:off x="2708" y="-3228"/>
              <a:ext cx="9141292" cy="5146728"/>
            </a:xfrm>
            <a:prstGeom prst="rect">
              <a:avLst/>
            </a:prstGeom>
          </p:spPr>
        </p:pic>
        <p:sp>
          <p:nvSpPr>
            <p:cNvPr id="7" name="Freeform: Shape 6">
              <a:extLst>
                <a:ext uri="{FF2B5EF4-FFF2-40B4-BE49-F238E27FC236}">
                  <a16:creationId xmlns:a16="http://schemas.microsoft.com/office/drawing/2014/main" id="{DE4B90B6-77EC-4148-BFAF-048AD89BC523}"/>
                </a:ext>
              </a:extLst>
            </p:cNvPr>
            <p:cNvSpPr/>
            <p:nvPr userDrawn="1"/>
          </p:nvSpPr>
          <p:spPr>
            <a:xfrm>
              <a:off x="-8546" y="333286"/>
              <a:ext cx="3862699" cy="3691783"/>
            </a:xfrm>
            <a:custGeom>
              <a:avLst/>
              <a:gdLst>
                <a:gd name="connsiteX0" fmla="*/ 0 w 3862699"/>
                <a:gd name="connsiteY0" fmla="*/ 0 h 3691783"/>
                <a:gd name="connsiteX1" fmla="*/ 1068225 w 3862699"/>
                <a:gd name="connsiteY1" fmla="*/ 8546 h 3691783"/>
                <a:gd name="connsiteX2" fmla="*/ 1247686 w 3862699"/>
                <a:gd name="connsiteY2" fmla="*/ 68366 h 3691783"/>
                <a:gd name="connsiteX3" fmla="*/ 1538243 w 3862699"/>
                <a:gd name="connsiteY3" fmla="*/ 145278 h 3691783"/>
                <a:gd name="connsiteX4" fmla="*/ 1692067 w 3862699"/>
                <a:gd name="connsiteY4" fmla="*/ 358923 h 3691783"/>
                <a:gd name="connsiteX5" fmla="*/ 3785787 w 3862699"/>
                <a:gd name="connsiteY5" fmla="*/ 3255948 h 3691783"/>
                <a:gd name="connsiteX6" fmla="*/ 3862699 w 3862699"/>
                <a:gd name="connsiteY6" fmla="*/ 3572142 h 3691783"/>
                <a:gd name="connsiteX7" fmla="*/ 3623417 w 3862699"/>
                <a:gd name="connsiteY7" fmla="*/ 3683237 h 3691783"/>
                <a:gd name="connsiteX8" fmla="*/ 8546 w 3862699"/>
                <a:gd name="connsiteY8" fmla="*/ 3691783 h 3691783"/>
                <a:gd name="connsiteX9" fmla="*/ 0 w 3862699"/>
                <a:gd name="connsiteY9" fmla="*/ 0 h 3691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62699" h="3691783">
                  <a:moveTo>
                    <a:pt x="0" y="0"/>
                  </a:moveTo>
                  <a:lnTo>
                    <a:pt x="1068225" y="8546"/>
                  </a:lnTo>
                  <a:lnTo>
                    <a:pt x="1247686" y="68366"/>
                  </a:lnTo>
                  <a:lnTo>
                    <a:pt x="1538243" y="145278"/>
                  </a:lnTo>
                  <a:lnTo>
                    <a:pt x="1692067" y="358923"/>
                  </a:lnTo>
                  <a:lnTo>
                    <a:pt x="3785787" y="3255948"/>
                  </a:lnTo>
                  <a:lnTo>
                    <a:pt x="3862699" y="3572142"/>
                  </a:lnTo>
                  <a:lnTo>
                    <a:pt x="3623417" y="3683237"/>
                  </a:lnTo>
                  <a:lnTo>
                    <a:pt x="8546" y="3691783"/>
                  </a:lnTo>
                  <a:cubicBezTo>
                    <a:pt x="5697" y="2449794"/>
                    <a:pt x="2849" y="1207806"/>
                    <a:pt x="0" y="0"/>
                  </a:cubicBezTo>
                  <a:close/>
                </a:path>
              </a:pathLst>
            </a:custGeom>
            <a:solidFill>
              <a:srgbClr val="3DB4E5"/>
            </a:solidFill>
            <a:ln>
              <a:solidFill>
                <a:srgbClr val="3DB4E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grpSp>
      <p:sp>
        <p:nvSpPr>
          <p:cNvPr id="2" name="Title 1"/>
          <p:cNvSpPr>
            <a:spLocks noGrp="1"/>
          </p:cNvSpPr>
          <p:nvPr>
            <p:ph type="title" hasCustomPrompt="1"/>
          </p:nvPr>
        </p:nvSpPr>
        <p:spPr>
          <a:xfrm>
            <a:off x="1219201" y="1699838"/>
            <a:ext cx="10839449" cy="631855"/>
          </a:xfrm>
        </p:spPr>
        <p:txBody>
          <a:bodyPr>
            <a:noAutofit/>
          </a:bodyPr>
          <a:lstStyle>
            <a:lvl1pPr algn="l">
              <a:defRPr sz="4800">
                <a:solidFill>
                  <a:schemeClr val="bg1"/>
                </a:solidFill>
                <a:latin typeface="Arial" panose="020B0604020202020204" pitchFamily="34" charset="0"/>
                <a:cs typeface="Arial" panose="020B0604020202020204" pitchFamily="34" charset="0"/>
              </a:defRPr>
            </a:lvl1pPr>
          </a:lstStyle>
          <a:p>
            <a:r>
              <a:rPr lang="en-US"/>
              <a:t>Presentation Title</a:t>
            </a:r>
          </a:p>
        </p:txBody>
      </p:sp>
      <p:sp>
        <p:nvSpPr>
          <p:cNvPr id="3" name="Text Placeholder 2"/>
          <p:cNvSpPr>
            <a:spLocks noGrp="1"/>
          </p:cNvSpPr>
          <p:nvPr>
            <p:ph type="body" idx="1" hasCustomPrompt="1"/>
          </p:nvPr>
        </p:nvSpPr>
        <p:spPr>
          <a:xfrm>
            <a:off x="1253385" y="2435487"/>
            <a:ext cx="10805265" cy="426431"/>
          </a:xfrm>
        </p:spPr>
        <p:txBody>
          <a:bodyPr anchor="b">
            <a:noAutofit/>
          </a:bodyPr>
          <a:lstStyle>
            <a:lvl1pPr marL="0" indent="0">
              <a:buNone/>
              <a:defRPr sz="2400" b="1">
                <a:solidFill>
                  <a:schemeClr val="bg1"/>
                </a:solidFill>
                <a:latin typeface="Arial" panose="020B0604020202020204" pitchFamily="34" charset="0"/>
                <a:cs typeface="Arial" panose="020B0604020202020204" pitchFamily="34" charset="0"/>
              </a:defRPr>
            </a:lvl1pPr>
            <a:lvl2pPr marL="554158" indent="0">
              <a:buNone/>
              <a:defRPr sz="2400" b="1"/>
            </a:lvl2pPr>
            <a:lvl3pPr marL="1108316" indent="0">
              <a:buNone/>
              <a:defRPr sz="2200" b="1"/>
            </a:lvl3pPr>
            <a:lvl4pPr marL="1662474" indent="0">
              <a:buNone/>
              <a:defRPr sz="1900" b="1"/>
            </a:lvl4pPr>
            <a:lvl5pPr marL="2216633" indent="0">
              <a:buNone/>
              <a:defRPr sz="1900" b="1"/>
            </a:lvl5pPr>
            <a:lvl6pPr marL="2770792" indent="0">
              <a:buNone/>
              <a:defRPr sz="1900" b="1"/>
            </a:lvl6pPr>
            <a:lvl7pPr marL="3324950" indent="0">
              <a:buNone/>
              <a:defRPr sz="1900" b="1"/>
            </a:lvl7pPr>
            <a:lvl8pPr marL="3879108" indent="0">
              <a:buNone/>
              <a:defRPr sz="1900" b="1"/>
            </a:lvl8pPr>
            <a:lvl9pPr marL="4433266" indent="0">
              <a:buNone/>
              <a:defRPr sz="1900" b="1"/>
            </a:lvl9pPr>
          </a:lstStyle>
          <a:p>
            <a:pPr lvl="0"/>
            <a:r>
              <a:rPr lang="en-US"/>
              <a:t>Presentation Sub-title</a:t>
            </a:r>
          </a:p>
        </p:txBody>
      </p:sp>
      <p:sp>
        <p:nvSpPr>
          <p:cNvPr id="4" name="Content Placeholder 3"/>
          <p:cNvSpPr>
            <a:spLocks noGrp="1"/>
          </p:cNvSpPr>
          <p:nvPr>
            <p:ph sz="half" idx="2" hasCustomPrompt="1"/>
          </p:nvPr>
        </p:nvSpPr>
        <p:spPr>
          <a:xfrm>
            <a:off x="1219201" y="3288246"/>
            <a:ext cx="5386919" cy="414427"/>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a:t>Date</a:t>
            </a:r>
          </a:p>
        </p:txBody>
      </p:sp>
    </p:spTree>
    <p:extLst>
      <p:ext uri="{BB962C8B-B14F-4D97-AF65-F5344CB8AC3E}">
        <p14:creationId xmlns:p14="http://schemas.microsoft.com/office/powerpoint/2010/main" val="1541686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0F62F5-D6D9-47E2-A373-AA98E55E1355}"/>
              </a:ext>
            </a:extLst>
          </p:cNvPr>
          <p:cNvPicPr>
            <a:picLocks noChangeAspect="1"/>
          </p:cNvPicPr>
          <p:nvPr userDrawn="1"/>
        </p:nvPicPr>
        <p:blipFill rotWithShape="1">
          <a:blip r:embed="rId2" cstate="screen">
            <a:clrChange>
              <a:clrFrom>
                <a:srgbClr val="E6E6E6"/>
              </a:clrFrom>
              <a:clrTo>
                <a:srgbClr val="E6E6E6">
                  <a:alpha val="0"/>
                </a:srgbClr>
              </a:clrTo>
            </a:clrChange>
            <a:extLst>
              <a:ext uri="{28A0092B-C50C-407E-A947-70E740481C1C}">
                <a14:useLocalDpi xmlns:a14="http://schemas.microsoft.com/office/drawing/2010/main"/>
              </a:ext>
            </a:extLst>
          </a:blip>
          <a:srcRect/>
          <a:stretch/>
        </p:blipFill>
        <p:spPr>
          <a:xfrm>
            <a:off x="2" y="1466183"/>
            <a:ext cx="9486901" cy="3136900"/>
          </a:xfrm>
          <a:prstGeom prst="rect">
            <a:avLst/>
          </a:prstGeom>
        </p:spPr>
      </p:pic>
      <p:sp>
        <p:nvSpPr>
          <p:cNvPr id="2" name="Title 1"/>
          <p:cNvSpPr>
            <a:spLocks noGrp="1"/>
          </p:cNvSpPr>
          <p:nvPr>
            <p:ph type="title" hasCustomPrompt="1"/>
          </p:nvPr>
        </p:nvSpPr>
        <p:spPr>
          <a:xfrm>
            <a:off x="302640" y="1466182"/>
            <a:ext cx="7246024" cy="2978279"/>
          </a:xfrm>
        </p:spPr>
        <p:txBody>
          <a:bodyPr>
            <a:noAutofit/>
          </a:bodyPr>
          <a:lstStyle>
            <a:lvl1pPr marL="0" indent="0" algn="l">
              <a:defRPr sz="4800" b="1">
                <a:solidFill>
                  <a:schemeClr val="bg1"/>
                </a:solidFill>
                <a:latin typeface="Arial" panose="020B0604020202020204" pitchFamily="34" charset="0"/>
                <a:cs typeface="Arial" panose="020B0604020202020204" pitchFamily="34" charset="0"/>
              </a:defRPr>
            </a:lvl1pPr>
          </a:lstStyle>
          <a:p>
            <a:r>
              <a:rPr lang="en-US"/>
              <a:t>Section Title</a:t>
            </a:r>
          </a:p>
        </p:txBody>
      </p:sp>
      <p:sp>
        <p:nvSpPr>
          <p:cNvPr id="7" name="Slide Number Placeholder 5">
            <a:extLst>
              <a:ext uri="{FF2B5EF4-FFF2-40B4-BE49-F238E27FC236}">
                <a16:creationId xmlns:a16="http://schemas.microsoft.com/office/drawing/2014/main" id="{139F15D7-03C1-4195-A45F-9CE6D2DA0DA4}"/>
              </a:ext>
            </a:extLst>
          </p:cNvPr>
          <p:cNvSpPr>
            <a:spLocks noGrp="1"/>
          </p:cNvSpPr>
          <p:nvPr>
            <p:ph type="sldNum" sz="quarter" idx="4"/>
          </p:nvPr>
        </p:nvSpPr>
        <p:spPr>
          <a:xfrm>
            <a:off x="9073928" y="6356354"/>
            <a:ext cx="2844800" cy="365127"/>
          </a:xfrm>
          <a:prstGeom prst="rect">
            <a:avLst/>
          </a:prstGeom>
        </p:spPr>
        <p:txBody>
          <a:bodyPr vert="horz" lIns="91440" tIns="45720" rIns="91440" bIns="45720" rtlCol="0" anchor="ctr"/>
          <a:lstStyle>
            <a:lvl1pPr algn="r">
              <a:defRPr sz="1600">
                <a:solidFill>
                  <a:srgbClr val="4C4E56"/>
                </a:solidFill>
                <a:latin typeface="Arial" panose="020B0604020202020204" pitchFamily="34" charset="0"/>
                <a:cs typeface="Arial" panose="020B0604020202020204" pitchFamily="34" charset="0"/>
              </a:defRPr>
            </a:lvl1pPr>
          </a:lstStyle>
          <a:p>
            <a:fld id="{7D849402-4170-CE4A-A196-BDEB35909225}" type="slidenum">
              <a:rPr lang="en-US" smtClean="0"/>
              <a:pPr/>
              <a:t>‹#›</a:t>
            </a:fld>
            <a:endParaRPr lang="en-US"/>
          </a:p>
        </p:txBody>
      </p:sp>
    </p:spTree>
    <p:extLst>
      <p:ext uri="{BB962C8B-B14F-4D97-AF65-F5344CB8AC3E}">
        <p14:creationId xmlns:p14="http://schemas.microsoft.com/office/powerpoint/2010/main" val="3759592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mp; Imag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FAFEB3FB-8E7E-4F71-A9E7-1F59FA3BA3BC}"/>
              </a:ext>
            </a:extLst>
          </p:cNvPr>
          <p:cNvSpPr>
            <a:spLocks noGrp="1"/>
          </p:cNvSpPr>
          <p:nvPr>
            <p:ph type="title"/>
          </p:nvPr>
        </p:nvSpPr>
        <p:spPr>
          <a:xfrm>
            <a:off x="304800" y="136521"/>
            <a:ext cx="11613929" cy="723844"/>
          </a:xfrm>
          <a:prstGeom prst="rect">
            <a:avLst/>
          </a:prstGeom>
        </p:spPr>
        <p:txBody>
          <a:bodyPr vert="horz" lIns="91440" tIns="45720" rIns="91440" bIns="45720" rtlCol="0" anchor="ctr">
            <a:noAutofit/>
          </a:bodyPr>
          <a:lstStyle>
            <a:lvl1pPr>
              <a:defRPr>
                <a:latin typeface="Museo Sans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304799" y="1132733"/>
            <a:ext cx="5479325" cy="5023795"/>
          </a:xfrm>
        </p:spPr>
        <p:txBody>
          <a:bodyPr>
            <a:noAutofit/>
          </a:bodyPr>
          <a:lstStyle>
            <a:lvl1pPr marL="0" indent="0">
              <a:buNone/>
              <a:defRPr sz="2700" baseline="0">
                <a:solidFill>
                  <a:srgbClr val="4C4E56"/>
                </a:solidFill>
                <a:latin typeface="Arial" panose="020B0604020202020204" pitchFamily="34" charset="0"/>
                <a:cs typeface="Arial" panose="020B0604020202020204" pitchFamily="34" charset="0"/>
              </a:defRPr>
            </a:lvl1pPr>
            <a:lvl2pPr>
              <a:defRPr sz="2400">
                <a:solidFill>
                  <a:srgbClr val="4C4E56"/>
                </a:solidFill>
                <a:latin typeface="Arial" panose="020B0604020202020204" pitchFamily="34" charset="0"/>
                <a:cs typeface="Arial" panose="020B0604020202020204" pitchFamily="34" charset="0"/>
              </a:defRPr>
            </a:lvl2pPr>
            <a:lvl3pPr>
              <a:defRPr sz="2100">
                <a:solidFill>
                  <a:srgbClr val="4C4E56"/>
                </a:solidFill>
                <a:latin typeface="Arial" panose="020B0604020202020204" pitchFamily="34" charset="0"/>
                <a:cs typeface="Arial" panose="020B0604020202020204" pitchFamily="34" charset="0"/>
              </a:defRPr>
            </a:lvl3pPr>
            <a:lvl4pPr>
              <a:defRPr sz="2100">
                <a:solidFill>
                  <a:srgbClr val="4C4E56"/>
                </a:solidFill>
                <a:latin typeface="Arial" panose="020B0604020202020204" pitchFamily="34" charset="0"/>
                <a:cs typeface="Arial" panose="020B0604020202020204" pitchFamily="34" charset="0"/>
              </a:defRPr>
            </a:lvl4pPr>
            <a:lvl5pPr>
              <a:defRPr sz="2100">
                <a:solidFill>
                  <a:srgbClr val="4C4E56"/>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3" hasCustomPrompt="1"/>
          </p:nvPr>
        </p:nvSpPr>
        <p:spPr>
          <a:xfrm>
            <a:off x="6096000" y="1132733"/>
            <a:ext cx="5822728" cy="5023795"/>
          </a:xfrm>
        </p:spPr>
        <p:txBody>
          <a:bodyPr/>
          <a:lstStyle>
            <a:lvl1pPr marL="0" indent="0">
              <a:buNone/>
              <a:defRPr sz="2400" baseline="0">
                <a:latin typeface="Arial" panose="020B0604020202020204" pitchFamily="34" charset="0"/>
                <a:cs typeface="Arial" panose="020B0604020202020204" pitchFamily="34" charset="0"/>
              </a:defRPr>
            </a:lvl1pPr>
          </a:lstStyle>
          <a:p>
            <a:pPr lvl="0"/>
            <a:r>
              <a:rPr lang="en-US"/>
              <a:t>Add image here</a:t>
            </a:r>
          </a:p>
        </p:txBody>
      </p:sp>
      <p:sp>
        <p:nvSpPr>
          <p:cNvPr id="9" name="Slide Number Placeholder 5">
            <a:extLst>
              <a:ext uri="{FF2B5EF4-FFF2-40B4-BE49-F238E27FC236}">
                <a16:creationId xmlns:a16="http://schemas.microsoft.com/office/drawing/2014/main" id="{1B4F6D9D-5788-484D-8ABD-DAA082924773}"/>
              </a:ext>
            </a:extLst>
          </p:cNvPr>
          <p:cNvSpPr>
            <a:spLocks noGrp="1"/>
          </p:cNvSpPr>
          <p:nvPr>
            <p:ph type="sldNum" sz="quarter" idx="4"/>
          </p:nvPr>
        </p:nvSpPr>
        <p:spPr>
          <a:xfrm>
            <a:off x="9073928" y="6356354"/>
            <a:ext cx="2844800" cy="365127"/>
          </a:xfrm>
          <a:prstGeom prst="rect">
            <a:avLst/>
          </a:prstGeom>
        </p:spPr>
        <p:txBody>
          <a:bodyPr vert="horz" lIns="91440" tIns="45720" rIns="91440" bIns="45720" rtlCol="0" anchor="ctr"/>
          <a:lstStyle>
            <a:lvl1pPr algn="r">
              <a:defRPr sz="1600">
                <a:solidFill>
                  <a:srgbClr val="4C4E56"/>
                </a:solidFill>
                <a:latin typeface="Arial" panose="020B0604020202020204" pitchFamily="34" charset="0"/>
                <a:cs typeface="Arial" panose="020B0604020202020204" pitchFamily="34" charset="0"/>
              </a:defRPr>
            </a:lvl1pPr>
          </a:lstStyle>
          <a:p>
            <a:fld id="{7D849402-4170-CE4A-A196-BDEB35909225}" type="slidenum">
              <a:rPr lang="en-US" smtClean="0"/>
              <a:pPr/>
              <a:t>‹#›</a:t>
            </a:fld>
            <a:endParaRPr lang="en-US"/>
          </a:p>
        </p:txBody>
      </p:sp>
    </p:spTree>
    <p:extLst>
      <p:ext uri="{BB962C8B-B14F-4D97-AF65-F5344CB8AC3E}">
        <p14:creationId xmlns:p14="http://schemas.microsoft.com/office/powerpoint/2010/main" val="2577539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amp; Text">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74963DCA-5FEC-485F-933B-5F26791DA031}"/>
              </a:ext>
            </a:extLst>
          </p:cNvPr>
          <p:cNvSpPr>
            <a:spLocks noGrp="1"/>
          </p:cNvSpPr>
          <p:nvPr>
            <p:ph type="title"/>
          </p:nvPr>
        </p:nvSpPr>
        <p:spPr>
          <a:xfrm>
            <a:off x="304800" y="136521"/>
            <a:ext cx="11613929" cy="723844"/>
          </a:xfrm>
          <a:prstGeom prst="rect">
            <a:avLst/>
          </a:prstGeom>
        </p:spPr>
        <p:txBody>
          <a:bodyPr vert="horz" lIns="91440" tIns="45720" rIns="91440" bIns="45720" rtlCol="0" anchor="ctr">
            <a:noAutofit/>
          </a:bodyPr>
          <a:lstStyle>
            <a:lvl1pPr>
              <a:defRPr>
                <a:latin typeface="Museo Sans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6466319" y="1141380"/>
            <a:ext cx="5458301" cy="5015149"/>
          </a:xfrm>
        </p:spPr>
        <p:txBody>
          <a:bodyPr>
            <a:noAutofit/>
          </a:bodyPr>
          <a:lstStyle>
            <a:lvl1pPr marL="0" indent="0">
              <a:buNone/>
              <a:defRPr sz="2700" baseline="0">
                <a:solidFill>
                  <a:srgbClr val="4C4E56"/>
                </a:solidFill>
                <a:latin typeface="Arial" panose="020B0604020202020204" pitchFamily="34" charset="0"/>
                <a:cs typeface="Arial" panose="020B0604020202020204" pitchFamily="34" charset="0"/>
              </a:defRPr>
            </a:lvl1pPr>
            <a:lvl2pPr>
              <a:defRPr sz="2400">
                <a:solidFill>
                  <a:srgbClr val="4C4E56"/>
                </a:solidFill>
                <a:latin typeface="Arial" panose="020B0604020202020204" pitchFamily="34" charset="0"/>
                <a:cs typeface="Arial" panose="020B0604020202020204" pitchFamily="34" charset="0"/>
              </a:defRPr>
            </a:lvl2pPr>
            <a:lvl3pPr>
              <a:defRPr sz="2100">
                <a:solidFill>
                  <a:srgbClr val="4C4E56"/>
                </a:solidFill>
                <a:latin typeface="Arial" panose="020B0604020202020204" pitchFamily="34" charset="0"/>
                <a:cs typeface="Arial" panose="020B0604020202020204" pitchFamily="34" charset="0"/>
              </a:defRPr>
            </a:lvl3pPr>
            <a:lvl4pPr>
              <a:defRPr sz="2100">
                <a:solidFill>
                  <a:srgbClr val="4C4E56"/>
                </a:solidFill>
                <a:latin typeface="Arial" panose="020B0604020202020204" pitchFamily="34" charset="0"/>
                <a:cs typeface="Arial" panose="020B0604020202020204" pitchFamily="34" charset="0"/>
              </a:defRPr>
            </a:lvl4pPr>
            <a:lvl5pPr>
              <a:defRPr sz="2100">
                <a:solidFill>
                  <a:srgbClr val="4C4E56"/>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3" hasCustomPrompt="1"/>
          </p:nvPr>
        </p:nvSpPr>
        <p:spPr>
          <a:xfrm>
            <a:off x="304799" y="1141379"/>
            <a:ext cx="5774533" cy="5015149"/>
          </a:xfrm>
        </p:spPr>
        <p:txBody>
          <a:bodyPr/>
          <a:lstStyle>
            <a:lvl1pPr marL="0" indent="0">
              <a:buNone/>
              <a:defRPr sz="2400" baseline="0">
                <a:latin typeface="Arial" panose="020B0604020202020204" pitchFamily="34" charset="0"/>
                <a:cs typeface="Arial" panose="020B0604020202020204" pitchFamily="34" charset="0"/>
              </a:defRPr>
            </a:lvl1pPr>
          </a:lstStyle>
          <a:p>
            <a:pPr lvl="0"/>
            <a:r>
              <a:rPr lang="en-US"/>
              <a:t>Add image here</a:t>
            </a:r>
          </a:p>
        </p:txBody>
      </p:sp>
      <p:sp>
        <p:nvSpPr>
          <p:cNvPr id="9" name="Slide Number Placeholder 5">
            <a:extLst>
              <a:ext uri="{FF2B5EF4-FFF2-40B4-BE49-F238E27FC236}">
                <a16:creationId xmlns:a16="http://schemas.microsoft.com/office/drawing/2014/main" id="{1B4F6D9D-5788-484D-8ABD-DAA082924773}"/>
              </a:ext>
            </a:extLst>
          </p:cNvPr>
          <p:cNvSpPr>
            <a:spLocks noGrp="1"/>
          </p:cNvSpPr>
          <p:nvPr>
            <p:ph type="sldNum" sz="quarter" idx="4"/>
          </p:nvPr>
        </p:nvSpPr>
        <p:spPr>
          <a:xfrm>
            <a:off x="9073928" y="6356354"/>
            <a:ext cx="2844800" cy="365127"/>
          </a:xfrm>
          <a:prstGeom prst="rect">
            <a:avLst/>
          </a:prstGeom>
        </p:spPr>
        <p:txBody>
          <a:bodyPr vert="horz" lIns="91440" tIns="45720" rIns="91440" bIns="45720" rtlCol="0" anchor="ctr"/>
          <a:lstStyle>
            <a:lvl1pPr algn="r">
              <a:defRPr sz="1600">
                <a:solidFill>
                  <a:srgbClr val="4C4E56"/>
                </a:solidFill>
                <a:latin typeface="Arial" panose="020B0604020202020204" pitchFamily="34" charset="0"/>
                <a:cs typeface="Arial" panose="020B0604020202020204" pitchFamily="34" charset="0"/>
              </a:defRPr>
            </a:lvl1pPr>
          </a:lstStyle>
          <a:p>
            <a:fld id="{7D849402-4170-CE4A-A196-BDEB35909225}" type="slidenum">
              <a:rPr lang="en-US" smtClean="0"/>
              <a:pPr/>
              <a:t>‹#›</a:t>
            </a:fld>
            <a:endParaRPr lang="en-US"/>
          </a:p>
        </p:txBody>
      </p:sp>
    </p:spTree>
    <p:extLst>
      <p:ext uri="{BB962C8B-B14F-4D97-AF65-F5344CB8AC3E}">
        <p14:creationId xmlns:p14="http://schemas.microsoft.com/office/powerpoint/2010/main" val="2950050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400D90A6-357A-4E5B-B52D-650AB9FFE984}"/>
              </a:ext>
            </a:extLst>
          </p:cNvPr>
          <p:cNvSpPr>
            <a:spLocks noGrp="1"/>
          </p:cNvSpPr>
          <p:nvPr>
            <p:ph type="title"/>
          </p:nvPr>
        </p:nvSpPr>
        <p:spPr>
          <a:xfrm>
            <a:off x="304800" y="136521"/>
            <a:ext cx="11613929" cy="723844"/>
          </a:xfrm>
          <a:prstGeom prst="rect">
            <a:avLst/>
          </a:prstGeom>
        </p:spPr>
        <p:txBody>
          <a:bodyPr vert="horz" lIns="91440" tIns="45720" rIns="91440" bIns="45720" rtlCol="0" anchor="ctr">
            <a:noAutofit/>
          </a:bodyPr>
          <a:lstStyle>
            <a:lvl1pPr>
              <a:defRPr>
                <a:latin typeface="Museo Sans 500" panose="02000000000000000000" pitchFamily="50" charset="0"/>
              </a:defRPr>
            </a:lvl1pPr>
          </a:lstStyle>
          <a:p>
            <a:r>
              <a:rPr lang="en-US"/>
              <a:t>Click to edit Master title style</a:t>
            </a:r>
          </a:p>
        </p:txBody>
      </p:sp>
      <p:sp>
        <p:nvSpPr>
          <p:cNvPr id="10" name="Content Placeholder 2">
            <a:extLst>
              <a:ext uri="{FF2B5EF4-FFF2-40B4-BE49-F238E27FC236}">
                <a16:creationId xmlns:a16="http://schemas.microsoft.com/office/drawing/2014/main" id="{46B19390-C9E1-4DDF-9A7D-6C08BAF0D5F9}"/>
              </a:ext>
            </a:extLst>
          </p:cNvPr>
          <p:cNvSpPr>
            <a:spLocks noGrp="1"/>
          </p:cNvSpPr>
          <p:nvPr>
            <p:ph idx="1"/>
          </p:nvPr>
        </p:nvSpPr>
        <p:spPr>
          <a:xfrm>
            <a:off x="325822" y="1141379"/>
            <a:ext cx="11592905" cy="5015149"/>
          </a:xfrm>
        </p:spPr>
        <p:txBody>
          <a:bodyPr>
            <a:noAutofit/>
          </a:bodyPr>
          <a:lstStyle>
            <a:lvl1pPr marL="0" indent="0">
              <a:buNone/>
              <a:defRPr sz="2700" baseline="0">
                <a:solidFill>
                  <a:srgbClr val="4C4E56"/>
                </a:solidFill>
                <a:latin typeface="Arial" panose="020B0604020202020204" pitchFamily="34" charset="0"/>
                <a:cs typeface="Arial" panose="020B0604020202020204" pitchFamily="34" charset="0"/>
              </a:defRPr>
            </a:lvl1pPr>
            <a:lvl2pPr>
              <a:defRPr sz="2400">
                <a:solidFill>
                  <a:srgbClr val="4C4E56"/>
                </a:solidFill>
                <a:latin typeface="Arial" panose="020B0604020202020204" pitchFamily="34" charset="0"/>
                <a:cs typeface="Arial" panose="020B0604020202020204" pitchFamily="34" charset="0"/>
              </a:defRPr>
            </a:lvl2pPr>
            <a:lvl3pPr>
              <a:defRPr sz="2100">
                <a:solidFill>
                  <a:srgbClr val="4C4E56"/>
                </a:solidFill>
                <a:latin typeface="Arial" panose="020B0604020202020204" pitchFamily="34" charset="0"/>
                <a:cs typeface="Arial" panose="020B0604020202020204" pitchFamily="34" charset="0"/>
              </a:defRPr>
            </a:lvl3pPr>
            <a:lvl4pPr>
              <a:defRPr sz="2100">
                <a:solidFill>
                  <a:srgbClr val="4C4E56"/>
                </a:solidFill>
                <a:latin typeface="Arial" panose="020B0604020202020204" pitchFamily="34" charset="0"/>
                <a:cs typeface="Arial" panose="020B0604020202020204" pitchFamily="34" charset="0"/>
              </a:defRPr>
            </a:lvl4pPr>
            <a:lvl5pPr>
              <a:defRPr sz="2100">
                <a:solidFill>
                  <a:srgbClr val="4C4E56"/>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12147A6B-BC19-4424-A150-8B1BF2E9A15E}"/>
              </a:ext>
            </a:extLst>
          </p:cNvPr>
          <p:cNvSpPr>
            <a:spLocks noGrp="1"/>
          </p:cNvSpPr>
          <p:nvPr>
            <p:ph type="sldNum" sz="quarter" idx="4"/>
          </p:nvPr>
        </p:nvSpPr>
        <p:spPr>
          <a:xfrm>
            <a:off x="9073928" y="6356354"/>
            <a:ext cx="2844800" cy="365127"/>
          </a:xfrm>
          <a:prstGeom prst="rect">
            <a:avLst/>
          </a:prstGeom>
        </p:spPr>
        <p:txBody>
          <a:bodyPr vert="horz" lIns="91440" tIns="45720" rIns="91440" bIns="45720" rtlCol="0" anchor="ctr"/>
          <a:lstStyle>
            <a:lvl1pPr algn="r">
              <a:defRPr sz="1600">
                <a:solidFill>
                  <a:srgbClr val="4C4E56"/>
                </a:solidFill>
                <a:latin typeface="Arial" panose="020B0604020202020204" pitchFamily="34" charset="0"/>
                <a:cs typeface="Arial" panose="020B0604020202020204" pitchFamily="34" charset="0"/>
              </a:defRPr>
            </a:lvl1pPr>
          </a:lstStyle>
          <a:p>
            <a:fld id="{7D849402-4170-CE4A-A196-BDEB35909225}" type="slidenum">
              <a:rPr lang="en-US" smtClean="0"/>
              <a:pPr/>
              <a:t>‹#›</a:t>
            </a:fld>
            <a:endParaRPr lang="en-US"/>
          </a:p>
        </p:txBody>
      </p:sp>
    </p:spTree>
    <p:extLst>
      <p:ext uri="{BB962C8B-B14F-4D97-AF65-F5344CB8AC3E}">
        <p14:creationId xmlns:p14="http://schemas.microsoft.com/office/powerpoint/2010/main" val="32642192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bove Imag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63AF522-DA97-4504-84E7-64F1D4EAFDDA}"/>
              </a:ext>
            </a:extLst>
          </p:cNvPr>
          <p:cNvSpPr>
            <a:spLocks noGrp="1"/>
          </p:cNvSpPr>
          <p:nvPr>
            <p:ph type="title"/>
          </p:nvPr>
        </p:nvSpPr>
        <p:spPr>
          <a:xfrm>
            <a:off x="304800" y="136521"/>
            <a:ext cx="11613929" cy="723844"/>
          </a:xfrm>
          <a:prstGeom prst="rect">
            <a:avLst/>
          </a:prstGeom>
        </p:spPr>
        <p:txBody>
          <a:bodyPr vert="horz" lIns="91440" tIns="45720" rIns="91440" bIns="45720" rtlCol="0" anchor="ctr">
            <a:noAutofit/>
          </a:bodyPr>
          <a:lstStyle>
            <a:lvl1pPr>
              <a:defRPr>
                <a:latin typeface="Museo Sans 500" panose="02000000000000000000" pitchFamily="50" charset="0"/>
              </a:defRPr>
            </a:lvl1pPr>
          </a:lstStyle>
          <a:p>
            <a:r>
              <a:rPr lang="en-US"/>
              <a:t>Click to edit Master title style</a:t>
            </a:r>
          </a:p>
        </p:txBody>
      </p:sp>
      <p:sp>
        <p:nvSpPr>
          <p:cNvPr id="12" name="Content Placeholder 2">
            <a:extLst>
              <a:ext uri="{FF2B5EF4-FFF2-40B4-BE49-F238E27FC236}">
                <a16:creationId xmlns:a16="http://schemas.microsoft.com/office/drawing/2014/main" id="{822F55B8-8DC4-4C1E-91DE-9F9E9D431F26}"/>
              </a:ext>
            </a:extLst>
          </p:cNvPr>
          <p:cNvSpPr>
            <a:spLocks noGrp="1"/>
          </p:cNvSpPr>
          <p:nvPr>
            <p:ph idx="1"/>
          </p:nvPr>
        </p:nvSpPr>
        <p:spPr>
          <a:xfrm>
            <a:off x="325821" y="1141380"/>
            <a:ext cx="11592907" cy="2747449"/>
          </a:xfrm>
        </p:spPr>
        <p:txBody>
          <a:bodyPr>
            <a:noAutofit/>
          </a:bodyPr>
          <a:lstStyle>
            <a:lvl1pPr marL="0" indent="0">
              <a:buNone/>
              <a:defRPr sz="2700" baseline="0">
                <a:solidFill>
                  <a:srgbClr val="4C4E56"/>
                </a:solidFill>
                <a:latin typeface="Arial" panose="020B0604020202020204" pitchFamily="34" charset="0"/>
                <a:cs typeface="Arial" panose="020B0604020202020204" pitchFamily="34" charset="0"/>
              </a:defRPr>
            </a:lvl1pPr>
            <a:lvl2pPr>
              <a:defRPr sz="2400">
                <a:solidFill>
                  <a:srgbClr val="4C4E56"/>
                </a:solidFill>
                <a:latin typeface="Arial" panose="020B0604020202020204" pitchFamily="34" charset="0"/>
                <a:cs typeface="Arial" panose="020B0604020202020204" pitchFamily="34" charset="0"/>
              </a:defRPr>
            </a:lvl2pPr>
            <a:lvl3pPr>
              <a:defRPr sz="2100">
                <a:solidFill>
                  <a:srgbClr val="4C4E56"/>
                </a:solidFill>
                <a:latin typeface="Arial" panose="020B0604020202020204" pitchFamily="34" charset="0"/>
                <a:cs typeface="Arial" panose="020B0604020202020204" pitchFamily="34" charset="0"/>
              </a:defRPr>
            </a:lvl3pPr>
            <a:lvl4pPr>
              <a:defRPr sz="2100">
                <a:solidFill>
                  <a:srgbClr val="4C4E56"/>
                </a:solidFill>
                <a:latin typeface="Arial" panose="020B0604020202020204" pitchFamily="34" charset="0"/>
                <a:cs typeface="Arial" panose="020B0604020202020204" pitchFamily="34" charset="0"/>
              </a:defRPr>
            </a:lvl4pPr>
            <a:lvl5pPr>
              <a:defRPr sz="2100">
                <a:solidFill>
                  <a:srgbClr val="4C4E56"/>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680BB0A1-12F3-44BA-97AE-09F6C6648A12}"/>
              </a:ext>
            </a:extLst>
          </p:cNvPr>
          <p:cNvSpPr>
            <a:spLocks noGrp="1"/>
          </p:cNvSpPr>
          <p:nvPr>
            <p:ph idx="10" hasCustomPrompt="1"/>
          </p:nvPr>
        </p:nvSpPr>
        <p:spPr>
          <a:xfrm>
            <a:off x="325820" y="4216205"/>
            <a:ext cx="11592907" cy="1940324"/>
          </a:xfrm>
        </p:spPr>
        <p:txBody>
          <a:bodyPr>
            <a:noAutofit/>
          </a:bodyPr>
          <a:lstStyle>
            <a:lvl1pPr marL="0" indent="0">
              <a:buNone/>
              <a:defRPr sz="2700" baseline="0">
                <a:solidFill>
                  <a:srgbClr val="4C4E56"/>
                </a:solidFill>
                <a:latin typeface="Arial" panose="020B0604020202020204" pitchFamily="34" charset="0"/>
                <a:cs typeface="Arial" panose="020B0604020202020204" pitchFamily="34" charset="0"/>
              </a:defRPr>
            </a:lvl1pPr>
            <a:lvl2pPr>
              <a:defRPr sz="2700">
                <a:solidFill>
                  <a:srgbClr val="4C4E56"/>
                </a:solidFill>
                <a:latin typeface="Arial" panose="020B0604020202020204" pitchFamily="34" charset="0"/>
                <a:cs typeface="Arial" panose="020B0604020202020204" pitchFamily="34" charset="0"/>
              </a:defRPr>
            </a:lvl2pPr>
            <a:lvl3pPr>
              <a:defRPr sz="2400">
                <a:solidFill>
                  <a:srgbClr val="4C4E56"/>
                </a:solidFill>
                <a:latin typeface="Arial" panose="020B0604020202020204" pitchFamily="34" charset="0"/>
                <a:cs typeface="Arial" panose="020B0604020202020204" pitchFamily="34" charset="0"/>
              </a:defRPr>
            </a:lvl3pPr>
            <a:lvl4pPr>
              <a:defRPr sz="2400">
                <a:solidFill>
                  <a:srgbClr val="4C4E56"/>
                </a:solidFill>
                <a:latin typeface="Arial" panose="020B0604020202020204" pitchFamily="34" charset="0"/>
                <a:cs typeface="Arial" panose="020B0604020202020204" pitchFamily="34" charset="0"/>
              </a:defRPr>
            </a:lvl4pPr>
            <a:lvl5pPr>
              <a:defRPr sz="2400">
                <a:solidFill>
                  <a:srgbClr val="4C4E56"/>
                </a:solidFill>
                <a:latin typeface="Arial" panose="020B0604020202020204" pitchFamily="34" charset="0"/>
                <a:cs typeface="Arial" panose="020B0604020202020204" pitchFamily="34" charset="0"/>
              </a:defRPr>
            </a:lvl5pPr>
          </a:lstStyle>
          <a:p>
            <a:pPr lvl="0"/>
            <a:r>
              <a:rPr lang="en-US"/>
              <a:t>Add image here</a:t>
            </a:r>
          </a:p>
        </p:txBody>
      </p:sp>
      <p:sp>
        <p:nvSpPr>
          <p:cNvPr id="13" name="Slide Number Placeholder 5">
            <a:extLst>
              <a:ext uri="{FF2B5EF4-FFF2-40B4-BE49-F238E27FC236}">
                <a16:creationId xmlns:a16="http://schemas.microsoft.com/office/drawing/2014/main" id="{56603617-6C27-4BFB-8499-BF44E4B4AD07}"/>
              </a:ext>
            </a:extLst>
          </p:cNvPr>
          <p:cNvSpPr>
            <a:spLocks noGrp="1"/>
          </p:cNvSpPr>
          <p:nvPr>
            <p:ph type="sldNum" sz="quarter" idx="4"/>
          </p:nvPr>
        </p:nvSpPr>
        <p:spPr>
          <a:xfrm>
            <a:off x="9073928" y="6356354"/>
            <a:ext cx="2844800" cy="365127"/>
          </a:xfrm>
          <a:prstGeom prst="rect">
            <a:avLst/>
          </a:prstGeom>
        </p:spPr>
        <p:txBody>
          <a:bodyPr vert="horz" lIns="91440" tIns="45720" rIns="91440" bIns="45720" rtlCol="0" anchor="ctr"/>
          <a:lstStyle>
            <a:lvl1pPr algn="r">
              <a:defRPr sz="1600">
                <a:solidFill>
                  <a:srgbClr val="4C4E56"/>
                </a:solidFill>
                <a:latin typeface="Arial" panose="020B0604020202020204" pitchFamily="34" charset="0"/>
                <a:cs typeface="Arial" panose="020B0604020202020204" pitchFamily="34" charset="0"/>
              </a:defRPr>
            </a:lvl1pPr>
          </a:lstStyle>
          <a:p>
            <a:fld id="{7D849402-4170-CE4A-A196-BDEB35909225}" type="slidenum">
              <a:rPr lang="en-US" smtClean="0"/>
              <a:pPr/>
              <a:t>‹#›</a:t>
            </a:fld>
            <a:endParaRPr lang="en-US"/>
          </a:p>
        </p:txBody>
      </p:sp>
    </p:spTree>
    <p:extLst>
      <p:ext uri="{BB962C8B-B14F-4D97-AF65-F5344CB8AC3E}">
        <p14:creationId xmlns:p14="http://schemas.microsoft.com/office/powerpoint/2010/main" val="1153657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over Text">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6B011C42-9FD9-44C2-932C-FED2D8FFAE42}"/>
              </a:ext>
            </a:extLst>
          </p:cNvPr>
          <p:cNvSpPr>
            <a:spLocks noGrp="1"/>
          </p:cNvSpPr>
          <p:nvPr>
            <p:ph type="title"/>
          </p:nvPr>
        </p:nvSpPr>
        <p:spPr>
          <a:xfrm>
            <a:off x="304800" y="136521"/>
            <a:ext cx="11613929" cy="723844"/>
          </a:xfrm>
          <a:prstGeom prst="rect">
            <a:avLst/>
          </a:prstGeom>
        </p:spPr>
        <p:txBody>
          <a:bodyPr vert="horz" lIns="91440" tIns="45720" rIns="91440" bIns="45720" rtlCol="0" anchor="ctr">
            <a:noAutofit/>
          </a:bodyPr>
          <a:lstStyle>
            <a:lvl1pPr>
              <a:defRPr>
                <a:latin typeface="Museo Sans 500" panose="02000000000000000000" pitchFamily="50" charset="0"/>
              </a:defRPr>
            </a:lvl1pPr>
          </a:lstStyle>
          <a:p>
            <a:r>
              <a:rPr lang="en-US"/>
              <a:t>Click to edit Master title style</a:t>
            </a:r>
          </a:p>
        </p:txBody>
      </p:sp>
      <p:sp>
        <p:nvSpPr>
          <p:cNvPr id="12" name="Content Placeholder 2">
            <a:extLst>
              <a:ext uri="{FF2B5EF4-FFF2-40B4-BE49-F238E27FC236}">
                <a16:creationId xmlns:a16="http://schemas.microsoft.com/office/drawing/2014/main" id="{822F55B8-8DC4-4C1E-91DE-9F9E9D431F26}"/>
              </a:ext>
            </a:extLst>
          </p:cNvPr>
          <p:cNvSpPr>
            <a:spLocks noGrp="1"/>
          </p:cNvSpPr>
          <p:nvPr>
            <p:ph idx="1"/>
          </p:nvPr>
        </p:nvSpPr>
        <p:spPr>
          <a:xfrm>
            <a:off x="336330" y="3474561"/>
            <a:ext cx="11582399" cy="2699260"/>
          </a:xfrm>
        </p:spPr>
        <p:txBody>
          <a:bodyPr>
            <a:noAutofit/>
          </a:bodyPr>
          <a:lstStyle>
            <a:lvl1pPr marL="0" indent="0">
              <a:buNone/>
              <a:defRPr sz="2700" baseline="0">
                <a:solidFill>
                  <a:srgbClr val="4C4E56"/>
                </a:solidFill>
                <a:latin typeface="Arial" panose="020B0604020202020204" pitchFamily="34" charset="0"/>
                <a:cs typeface="Arial" panose="020B0604020202020204" pitchFamily="34" charset="0"/>
              </a:defRPr>
            </a:lvl1pPr>
            <a:lvl2pPr>
              <a:defRPr sz="2400">
                <a:solidFill>
                  <a:srgbClr val="4C4E56"/>
                </a:solidFill>
                <a:latin typeface="Arial" panose="020B0604020202020204" pitchFamily="34" charset="0"/>
                <a:cs typeface="Arial" panose="020B0604020202020204" pitchFamily="34" charset="0"/>
              </a:defRPr>
            </a:lvl2pPr>
            <a:lvl3pPr>
              <a:defRPr sz="2100">
                <a:solidFill>
                  <a:srgbClr val="4C4E56"/>
                </a:solidFill>
                <a:latin typeface="Arial" panose="020B0604020202020204" pitchFamily="34" charset="0"/>
                <a:cs typeface="Arial" panose="020B0604020202020204" pitchFamily="34" charset="0"/>
              </a:defRPr>
            </a:lvl3pPr>
            <a:lvl4pPr>
              <a:defRPr sz="2100">
                <a:solidFill>
                  <a:srgbClr val="4C4E56"/>
                </a:solidFill>
                <a:latin typeface="Arial" panose="020B0604020202020204" pitchFamily="34" charset="0"/>
                <a:cs typeface="Arial" panose="020B0604020202020204" pitchFamily="34" charset="0"/>
              </a:defRPr>
            </a:lvl4pPr>
            <a:lvl5pPr>
              <a:defRPr sz="2100">
                <a:solidFill>
                  <a:srgbClr val="4C4E56"/>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680BB0A1-12F3-44BA-97AE-09F6C6648A12}"/>
              </a:ext>
            </a:extLst>
          </p:cNvPr>
          <p:cNvSpPr>
            <a:spLocks noGrp="1"/>
          </p:cNvSpPr>
          <p:nvPr>
            <p:ph idx="10" hasCustomPrompt="1"/>
          </p:nvPr>
        </p:nvSpPr>
        <p:spPr>
          <a:xfrm>
            <a:off x="336330" y="1141379"/>
            <a:ext cx="11582399" cy="2241915"/>
          </a:xfrm>
        </p:spPr>
        <p:txBody>
          <a:bodyPr>
            <a:noAutofit/>
          </a:bodyPr>
          <a:lstStyle>
            <a:lvl1pPr marL="0" indent="0">
              <a:buNone/>
              <a:defRPr sz="2700" baseline="0">
                <a:solidFill>
                  <a:srgbClr val="4C4E56"/>
                </a:solidFill>
                <a:latin typeface="Arial" panose="020B0604020202020204" pitchFamily="34" charset="0"/>
                <a:cs typeface="Arial" panose="020B0604020202020204" pitchFamily="34" charset="0"/>
              </a:defRPr>
            </a:lvl1pPr>
            <a:lvl2pPr>
              <a:defRPr sz="2700">
                <a:solidFill>
                  <a:srgbClr val="4C4E56"/>
                </a:solidFill>
                <a:latin typeface="Arial" panose="020B0604020202020204" pitchFamily="34" charset="0"/>
                <a:cs typeface="Arial" panose="020B0604020202020204" pitchFamily="34" charset="0"/>
              </a:defRPr>
            </a:lvl2pPr>
            <a:lvl3pPr>
              <a:defRPr sz="2400">
                <a:solidFill>
                  <a:srgbClr val="4C4E56"/>
                </a:solidFill>
                <a:latin typeface="Arial" panose="020B0604020202020204" pitchFamily="34" charset="0"/>
                <a:cs typeface="Arial" panose="020B0604020202020204" pitchFamily="34" charset="0"/>
              </a:defRPr>
            </a:lvl3pPr>
            <a:lvl4pPr>
              <a:defRPr sz="2400">
                <a:solidFill>
                  <a:srgbClr val="4C4E56"/>
                </a:solidFill>
                <a:latin typeface="Arial" panose="020B0604020202020204" pitchFamily="34" charset="0"/>
                <a:cs typeface="Arial" panose="020B0604020202020204" pitchFamily="34" charset="0"/>
              </a:defRPr>
            </a:lvl4pPr>
            <a:lvl5pPr>
              <a:defRPr sz="2400">
                <a:solidFill>
                  <a:srgbClr val="4C4E56"/>
                </a:solidFill>
                <a:latin typeface="Arial" panose="020B0604020202020204" pitchFamily="34" charset="0"/>
                <a:cs typeface="Arial" panose="020B0604020202020204" pitchFamily="34" charset="0"/>
              </a:defRPr>
            </a:lvl5pPr>
          </a:lstStyle>
          <a:p>
            <a:pPr lvl="0"/>
            <a:r>
              <a:rPr lang="en-US"/>
              <a:t>Add image here</a:t>
            </a:r>
          </a:p>
        </p:txBody>
      </p:sp>
      <p:sp>
        <p:nvSpPr>
          <p:cNvPr id="13" name="Slide Number Placeholder 5">
            <a:extLst>
              <a:ext uri="{FF2B5EF4-FFF2-40B4-BE49-F238E27FC236}">
                <a16:creationId xmlns:a16="http://schemas.microsoft.com/office/drawing/2014/main" id="{56603617-6C27-4BFB-8499-BF44E4B4AD07}"/>
              </a:ext>
            </a:extLst>
          </p:cNvPr>
          <p:cNvSpPr>
            <a:spLocks noGrp="1"/>
          </p:cNvSpPr>
          <p:nvPr>
            <p:ph type="sldNum" sz="quarter" idx="4"/>
          </p:nvPr>
        </p:nvSpPr>
        <p:spPr>
          <a:xfrm>
            <a:off x="9073928" y="6356354"/>
            <a:ext cx="2844800" cy="365127"/>
          </a:xfrm>
          <a:prstGeom prst="rect">
            <a:avLst/>
          </a:prstGeom>
        </p:spPr>
        <p:txBody>
          <a:bodyPr vert="horz" lIns="91440" tIns="45720" rIns="91440" bIns="45720" rtlCol="0" anchor="ctr"/>
          <a:lstStyle>
            <a:lvl1pPr algn="r">
              <a:defRPr sz="1600">
                <a:solidFill>
                  <a:srgbClr val="4C4E56"/>
                </a:solidFill>
                <a:latin typeface="Arial" panose="020B0604020202020204" pitchFamily="34" charset="0"/>
                <a:cs typeface="Arial" panose="020B0604020202020204" pitchFamily="34" charset="0"/>
              </a:defRPr>
            </a:lvl1pPr>
          </a:lstStyle>
          <a:p>
            <a:fld id="{7D849402-4170-CE4A-A196-BDEB35909225}" type="slidenum">
              <a:rPr lang="en-US" smtClean="0"/>
              <a:pPr/>
              <a:t>‹#›</a:t>
            </a:fld>
            <a:endParaRPr lang="en-US"/>
          </a:p>
        </p:txBody>
      </p:sp>
    </p:spTree>
    <p:extLst>
      <p:ext uri="{BB962C8B-B14F-4D97-AF65-F5344CB8AC3E}">
        <p14:creationId xmlns:p14="http://schemas.microsoft.com/office/powerpoint/2010/main" val="3976782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mage/Text over Banner">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E2917E0A-75A0-4822-90FA-32603F4F69F1}"/>
              </a:ext>
            </a:extLst>
          </p:cNvPr>
          <p:cNvSpPr>
            <a:spLocks noGrp="1"/>
          </p:cNvSpPr>
          <p:nvPr>
            <p:ph type="title"/>
          </p:nvPr>
        </p:nvSpPr>
        <p:spPr>
          <a:xfrm>
            <a:off x="304800" y="136521"/>
            <a:ext cx="11613929" cy="723844"/>
          </a:xfrm>
          <a:prstGeom prst="rect">
            <a:avLst/>
          </a:prstGeom>
        </p:spPr>
        <p:txBody>
          <a:bodyPr vert="horz" lIns="91440" tIns="45720" rIns="91440" bIns="45720" rtlCol="0" anchor="ctr">
            <a:noAutofit/>
          </a:bodyPr>
          <a:lstStyle>
            <a:lvl1pPr>
              <a:defRPr>
                <a:latin typeface="Museo Sans 500" panose="02000000000000000000" pitchFamily="50" charset="0"/>
              </a:defRPr>
            </a:lvl1pPr>
          </a:lstStyle>
          <a:p>
            <a:r>
              <a:rPr lang="en-US"/>
              <a:t>Click to edit Master title style</a:t>
            </a:r>
          </a:p>
        </p:txBody>
      </p:sp>
      <p:sp>
        <p:nvSpPr>
          <p:cNvPr id="12" name="Content Placeholder 2">
            <a:extLst>
              <a:ext uri="{FF2B5EF4-FFF2-40B4-BE49-F238E27FC236}">
                <a16:creationId xmlns:a16="http://schemas.microsoft.com/office/drawing/2014/main" id="{E5AF9EF8-1AB9-4AFA-B735-58FDE7740910}"/>
              </a:ext>
            </a:extLst>
          </p:cNvPr>
          <p:cNvSpPr>
            <a:spLocks noGrp="1"/>
          </p:cNvSpPr>
          <p:nvPr>
            <p:ph idx="1"/>
          </p:nvPr>
        </p:nvSpPr>
        <p:spPr>
          <a:xfrm>
            <a:off x="336330" y="4123793"/>
            <a:ext cx="11582399" cy="1703531"/>
          </a:xfrm>
        </p:spPr>
        <p:txBody>
          <a:bodyPr>
            <a:noAutofit/>
          </a:bodyPr>
          <a:lstStyle>
            <a:lvl1pPr marL="0" indent="0">
              <a:buNone/>
              <a:defRPr sz="2700" baseline="0">
                <a:solidFill>
                  <a:srgbClr val="4C4E56"/>
                </a:solidFill>
                <a:latin typeface="Arial" panose="020B0604020202020204" pitchFamily="34" charset="0"/>
                <a:cs typeface="Arial" panose="020B0604020202020204" pitchFamily="34" charset="0"/>
              </a:defRPr>
            </a:lvl1pPr>
            <a:lvl2pPr>
              <a:defRPr sz="2400">
                <a:solidFill>
                  <a:srgbClr val="4C4E56"/>
                </a:solidFill>
                <a:latin typeface="Arial" panose="020B0604020202020204" pitchFamily="34" charset="0"/>
                <a:cs typeface="Arial" panose="020B0604020202020204" pitchFamily="34" charset="0"/>
              </a:defRPr>
            </a:lvl2pPr>
            <a:lvl3pPr>
              <a:defRPr sz="2400">
                <a:solidFill>
                  <a:srgbClr val="4C4E56"/>
                </a:solidFill>
                <a:latin typeface="Arial" panose="020B0604020202020204" pitchFamily="34" charset="0"/>
                <a:cs typeface="Arial" panose="020B0604020202020204" pitchFamily="34" charset="0"/>
              </a:defRPr>
            </a:lvl3pPr>
            <a:lvl4pPr>
              <a:defRPr sz="2400">
                <a:solidFill>
                  <a:srgbClr val="4C4E56"/>
                </a:solidFill>
                <a:latin typeface="Arial" panose="020B0604020202020204" pitchFamily="34" charset="0"/>
                <a:cs typeface="Arial" panose="020B0604020202020204" pitchFamily="34" charset="0"/>
              </a:defRPr>
            </a:lvl4pPr>
            <a:lvl5pPr>
              <a:defRPr sz="2400">
                <a:solidFill>
                  <a:srgbClr val="4C4E56"/>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5" name="Rectangle 4"/>
          <p:cNvSpPr/>
          <p:nvPr userDrawn="1"/>
        </p:nvSpPr>
        <p:spPr>
          <a:xfrm>
            <a:off x="0" y="4123794"/>
            <a:ext cx="12192000" cy="1709509"/>
          </a:xfrm>
          <a:prstGeom prst="rect">
            <a:avLst/>
          </a:prstGeom>
          <a:solidFill>
            <a:srgbClr val="4CB4E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ln>
                <a:noFill/>
              </a:ln>
              <a:solidFill>
                <a:srgbClr val="40B4E5"/>
              </a:solidFill>
            </a:endParaRPr>
          </a:p>
        </p:txBody>
      </p:sp>
      <p:sp>
        <p:nvSpPr>
          <p:cNvPr id="14" name="Content Placeholder 2">
            <a:extLst>
              <a:ext uri="{FF2B5EF4-FFF2-40B4-BE49-F238E27FC236}">
                <a16:creationId xmlns:a16="http://schemas.microsoft.com/office/drawing/2014/main" id="{8CC42078-44AA-4FE2-BD57-5C79AC440318}"/>
              </a:ext>
            </a:extLst>
          </p:cNvPr>
          <p:cNvSpPr>
            <a:spLocks noGrp="1"/>
          </p:cNvSpPr>
          <p:nvPr>
            <p:ph idx="10" hasCustomPrompt="1"/>
          </p:nvPr>
        </p:nvSpPr>
        <p:spPr>
          <a:xfrm>
            <a:off x="336330" y="1141380"/>
            <a:ext cx="11582399" cy="2800001"/>
          </a:xfrm>
        </p:spPr>
        <p:txBody>
          <a:bodyPr>
            <a:noAutofit/>
          </a:bodyPr>
          <a:lstStyle>
            <a:lvl1pPr marL="0" indent="0">
              <a:buNone/>
              <a:defRPr sz="2700" baseline="0">
                <a:solidFill>
                  <a:srgbClr val="4C4E56"/>
                </a:solidFill>
                <a:latin typeface="Arial" panose="020B0604020202020204" pitchFamily="34" charset="0"/>
                <a:cs typeface="Arial" panose="020B0604020202020204" pitchFamily="34" charset="0"/>
              </a:defRPr>
            </a:lvl1pPr>
            <a:lvl2pPr>
              <a:defRPr sz="2700">
                <a:solidFill>
                  <a:srgbClr val="4C4E56"/>
                </a:solidFill>
                <a:latin typeface="Arial" panose="020B0604020202020204" pitchFamily="34" charset="0"/>
                <a:cs typeface="Arial" panose="020B0604020202020204" pitchFamily="34" charset="0"/>
              </a:defRPr>
            </a:lvl2pPr>
            <a:lvl3pPr>
              <a:defRPr sz="2400">
                <a:solidFill>
                  <a:srgbClr val="4C4E56"/>
                </a:solidFill>
                <a:latin typeface="Arial" panose="020B0604020202020204" pitchFamily="34" charset="0"/>
                <a:cs typeface="Arial" panose="020B0604020202020204" pitchFamily="34" charset="0"/>
              </a:defRPr>
            </a:lvl3pPr>
            <a:lvl4pPr>
              <a:defRPr sz="2400">
                <a:solidFill>
                  <a:srgbClr val="4C4E56"/>
                </a:solidFill>
                <a:latin typeface="Arial" panose="020B0604020202020204" pitchFamily="34" charset="0"/>
                <a:cs typeface="Arial" panose="020B0604020202020204" pitchFamily="34" charset="0"/>
              </a:defRPr>
            </a:lvl4pPr>
            <a:lvl5pPr>
              <a:defRPr sz="2400">
                <a:solidFill>
                  <a:srgbClr val="4C4E56"/>
                </a:solidFill>
                <a:latin typeface="Arial" panose="020B0604020202020204" pitchFamily="34" charset="0"/>
                <a:cs typeface="Arial" panose="020B0604020202020204" pitchFamily="34" charset="0"/>
              </a:defRPr>
            </a:lvl5pPr>
          </a:lstStyle>
          <a:p>
            <a:pPr lvl="0"/>
            <a:r>
              <a:rPr lang="en-US"/>
              <a:t>Add image here</a:t>
            </a:r>
          </a:p>
        </p:txBody>
      </p:sp>
      <p:sp>
        <p:nvSpPr>
          <p:cNvPr id="13" name="Slide Number Placeholder 5">
            <a:extLst>
              <a:ext uri="{FF2B5EF4-FFF2-40B4-BE49-F238E27FC236}">
                <a16:creationId xmlns:a16="http://schemas.microsoft.com/office/drawing/2014/main" id="{13275B34-BBA1-4311-838D-DCA0D8301CA7}"/>
              </a:ext>
            </a:extLst>
          </p:cNvPr>
          <p:cNvSpPr>
            <a:spLocks noGrp="1"/>
          </p:cNvSpPr>
          <p:nvPr>
            <p:ph type="sldNum" sz="quarter" idx="4"/>
          </p:nvPr>
        </p:nvSpPr>
        <p:spPr>
          <a:xfrm>
            <a:off x="9073928" y="6356354"/>
            <a:ext cx="2844800" cy="365127"/>
          </a:xfrm>
          <a:prstGeom prst="rect">
            <a:avLst/>
          </a:prstGeom>
        </p:spPr>
        <p:txBody>
          <a:bodyPr vert="horz" lIns="91440" tIns="45720" rIns="91440" bIns="45720" rtlCol="0" anchor="ctr"/>
          <a:lstStyle>
            <a:lvl1pPr algn="r">
              <a:defRPr sz="1600">
                <a:solidFill>
                  <a:srgbClr val="4C4E56"/>
                </a:solidFill>
                <a:latin typeface="Arial" panose="020B0604020202020204" pitchFamily="34" charset="0"/>
                <a:cs typeface="Arial" panose="020B0604020202020204" pitchFamily="34" charset="0"/>
              </a:defRPr>
            </a:lvl1pPr>
          </a:lstStyle>
          <a:p>
            <a:fld id="{7D849402-4170-CE4A-A196-BDEB35909225}" type="slidenum">
              <a:rPr lang="en-US" smtClean="0"/>
              <a:pPr/>
              <a:t>‹#›</a:t>
            </a:fld>
            <a:endParaRPr lang="en-US"/>
          </a:p>
        </p:txBody>
      </p:sp>
    </p:spTree>
    <p:extLst>
      <p:ext uri="{BB962C8B-B14F-4D97-AF65-F5344CB8AC3E}">
        <p14:creationId xmlns:p14="http://schemas.microsoft.com/office/powerpoint/2010/main" val="3220467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A2B6C-FFCC-4E56-938D-6EABB5528053}"/>
              </a:ext>
            </a:extLst>
          </p:cNvPr>
          <p:cNvSpPr>
            <a:spLocks noGrp="1"/>
          </p:cNvSpPr>
          <p:nvPr>
            <p:ph type="title"/>
          </p:nvPr>
        </p:nvSpPr>
        <p:spPr>
          <a:xfrm>
            <a:off x="325822" y="2857500"/>
            <a:ext cx="11540357" cy="1143000"/>
          </a:xfrm>
        </p:spPr>
        <p:txBody>
          <a:bodyPr>
            <a:normAutofit/>
          </a:bodyPr>
          <a:lstStyle>
            <a:lvl1pPr algn="ctr">
              <a:defRPr sz="4800">
                <a:solidFill>
                  <a:srgbClr val="4CB4E7"/>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F46B1EB4-2BEA-426D-93A3-66E00E35A5D4}"/>
              </a:ext>
            </a:extLst>
          </p:cNvPr>
          <p:cNvSpPr txBox="1">
            <a:spLocks/>
          </p:cNvSpPr>
          <p:nvPr userDrawn="1"/>
        </p:nvSpPr>
        <p:spPr>
          <a:xfrm>
            <a:off x="9073928" y="6356354"/>
            <a:ext cx="2844800" cy="365127"/>
          </a:xfrm>
          <a:prstGeom prst="rect">
            <a:avLst/>
          </a:prstGeom>
        </p:spPr>
        <p:txBody>
          <a:bodyPr vert="horz" lIns="121920" tIns="60960" rIns="121920" bIns="60960" rtlCol="0" anchor="ctr"/>
          <a:lstStyle>
            <a:defPPr>
              <a:defRPr lang="en-US"/>
            </a:defPPr>
            <a:lvl1pPr marL="0" algn="r" defTabSz="457189" rtl="0" eaLnBrk="1" latinLnBrk="0" hangingPunct="1">
              <a:defRPr sz="1200" kern="1200">
                <a:solidFill>
                  <a:srgbClr val="4C4E56"/>
                </a:solidFill>
                <a:latin typeface="Arial" panose="020B0604020202020204" pitchFamily="34" charset="0"/>
                <a:ea typeface="+mn-ea"/>
                <a:cs typeface="Arial" panose="020B0604020202020204" pitchFamily="34" charset="0"/>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fld id="{7D849402-4170-CE4A-A196-BDEB35909225}" type="slidenum">
              <a:rPr lang="en-US" smtClean="0"/>
              <a:pPr/>
              <a:t>‹#›</a:t>
            </a:fld>
            <a:endParaRPr lang="en-US"/>
          </a:p>
        </p:txBody>
      </p:sp>
    </p:spTree>
    <p:extLst>
      <p:ext uri="{BB962C8B-B14F-4D97-AF65-F5344CB8AC3E}">
        <p14:creationId xmlns:p14="http://schemas.microsoft.com/office/powerpoint/2010/main" val="4066459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75DF14B-4D41-4D0D-85A1-01447E1159BB}"/>
              </a:ext>
            </a:extLst>
          </p:cNvPr>
          <p:cNvSpPr>
            <a:spLocks noGrp="1"/>
          </p:cNvSpPr>
          <p:nvPr>
            <p:ph type="ftr" sz="quarter" idx="10"/>
          </p:nvPr>
        </p:nvSpPr>
        <p:spPr>
          <a:xfrm>
            <a:off x="4165600" y="6356352"/>
            <a:ext cx="3860800" cy="365125"/>
          </a:xfrm>
        </p:spPr>
        <p:txBody>
          <a:bodyPr/>
          <a:lstStyle/>
          <a:p>
            <a:endParaRPr lang="en-US"/>
          </a:p>
        </p:txBody>
      </p:sp>
      <p:sp>
        <p:nvSpPr>
          <p:cNvPr id="5" name="Title 1">
            <a:extLst>
              <a:ext uri="{FF2B5EF4-FFF2-40B4-BE49-F238E27FC236}">
                <a16:creationId xmlns:a16="http://schemas.microsoft.com/office/drawing/2014/main" id="{21146534-1B60-45E4-B4C8-F9998DDBDEC7}"/>
              </a:ext>
            </a:extLst>
          </p:cNvPr>
          <p:cNvSpPr>
            <a:spLocks noGrp="1"/>
          </p:cNvSpPr>
          <p:nvPr>
            <p:ph type="title"/>
          </p:nvPr>
        </p:nvSpPr>
        <p:spPr>
          <a:xfrm>
            <a:off x="615759" y="480212"/>
            <a:ext cx="10966644" cy="448617"/>
          </a:xfrm>
        </p:spPr>
        <p:txBody>
          <a:bodyPr>
            <a:normAutofit/>
          </a:bodyPr>
          <a:lstStyle>
            <a:lvl1pPr algn="l">
              <a:defRPr sz="3700">
                <a:solidFill>
                  <a:srgbClr val="313231"/>
                </a:solidFill>
                <a:latin typeface="Museo Sans 700"/>
                <a:cs typeface="Arial"/>
              </a:defRPr>
            </a:lvl1pPr>
          </a:lstStyle>
          <a:p>
            <a:r>
              <a:rPr lang="en-US"/>
              <a:t>Click to edit Master title style</a:t>
            </a:r>
          </a:p>
        </p:txBody>
      </p:sp>
      <p:sp>
        <p:nvSpPr>
          <p:cNvPr id="6" name="Text Placeholder 2">
            <a:extLst>
              <a:ext uri="{FF2B5EF4-FFF2-40B4-BE49-F238E27FC236}">
                <a16:creationId xmlns:a16="http://schemas.microsoft.com/office/drawing/2014/main" id="{5EC4AC14-6695-4173-9B9F-341BC072DBAA}"/>
              </a:ext>
            </a:extLst>
          </p:cNvPr>
          <p:cNvSpPr>
            <a:spLocks noGrp="1"/>
          </p:cNvSpPr>
          <p:nvPr>
            <p:ph idx="1"/>
          </p:nvPr>
        </p:nvSpPr>
        <p:spPr>
          <a:xfrm>
            <a:off x="609600" y="1600201"/>
            <a:ext cx="10972800" cy="4525963"/>
          </a:xfrm>
          <a:prstGeom prst="rect">
            <a:avLst/>
          </a:prstGeom>
        </p:spPr>
        <p:txBody>
          <a:bodyPr vert="horz" lIns="91440" tIns="45720" rIns="91440" bIns="45720" rtlCol="0">
            <a:normAutofit/>
          </a:bodyPr>
          <a:lstStyle>
            <a:lvl1pPr>
              <a:defRPr sz="3200"/>
            </a:lvl1pPr>
            <a:lvl2pPr>
              <a:defRPr sz="2700"/>
            </a:lvl2pPr>
            <a:lvl3pPr>
              <a:defRPr sz="2400"/>
            </a:lvl3pPr>
            <a:lvl4pPr>
              <a:defRPr sz="2100"/>
            </a:lvl4pPr>
            <a:lvl5pPr>
              <a:defRPr sz="1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6322DB1A-04A1-48EF-B159-D540C564551C}"/>
              </a:ext>
            </a:extLst>
          </p:cNvPr>
          <p:cNvSpPr txBox="1">
            <a:spLocks/>
          </p:cNvSpPr>
          <p:nvPr userDrawn="1"/>
        </p:nvSpPr>
        <p:spPr>
          <a:xfrm>
            <a:off x="8957865" y="6356352"/>
            <a:ext cx="2844800" cy="365125"/>
          </a:xfrm>
          <a:prstGeom prst="rect">
            <a:avLst/>
          </a:prstGeom>
        </p:spPr>
        <p:txBody>
          <a:bodyPr vert="horz" lIns="121920" tIns="60960" rIns="121920" bIns="60960" rtlCol="0" anchor="ctr"/>
          <a:lstStyle>
            <a:defPPr>
              <a:defRPr lang="en-US"/>
            </a:defPPr>
            <a:lvl1pPr marL="0" algn="r" defTabSz="457200" rtl="0" eaLnBrk="1" latinLnBrk="0" hangingPunct="1">
              <a:defRPr sz="1200" kern="1200">
                <a:solidFill>
                  <a:srgbClr val="4C4E56"/>
                </a:solidFill>
                <a:latin typeface="Museo Sans 500"/>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D849402-4170-CE4A-A196-BDEB35909225}" type="slidenum">
              <a:rPr lang="en-US" sz="1600" smtClean="0"/>
              <a:pPr/>
              <a:t>‹#›</a:t>
            </a:fld>
            <a:endParaRPr lang="en-US" sz="1600"/>
          </a:p>
        </p:txBody>
      </p:sp>
    </p:spTree>
    <p:extLst>
      <p:ext uri="{BB962C8B-B14F-4D97-AF65-F5344CB8AC3E}">
        <p14:creationId xmlns:p14="http://schemas.microsoft.com/office/powerpoint/2010/main" val="25274442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_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81217" y="814680"/>
            <a:ext cx="8610073" cy="830997"/>
          </a:xfrm>
        </p:spPr>
        <p:txBody>
          <a:bodyPr>
            <a:spAutoFit/>
          </a:bodyPr>
          <a:lstStyle>
            <a:lvl1pPr algn="r">
              <a:defRPr sz="4800" b="1">
                <a:solidFill>
                  <a:schemeClr val="bg1"/>
                </a:solidFill>
                <a:latin typeface="Arial" panose="020B0604020202020204" pitchFamily="34" charset="0"/>
                <a:cs typeface="Arial" panose="020B0604020202020204" pitchFamily="34" charset="0"/>
              </a:defRPr>
            </a:lvl1pPr>
          </a:lstStyle>
          <a:p>
            <a:r>
              <a:rPr lang="en-US"/>
              <a:t>Presentation Title</a:t>
            </a:r>
          </a:p>
        </p:txBody>
      </p:sp>
      <p:sp>
        <p:nvSpPr>
          <p:cNvPr id="3" name="Text Placeholder 2"/>
          <p:cNvSpPr>
            <a:spLocks noGrp="1"/>
          </p:cNvSpPr>
          <p:nvPr>
            <p:ph type="body" idx="1" hasCustomPrompt="1"/>
          </p:nvPr>
        </p:nvSpPr>
        <p:spPr>
          <a:xfrm>
            <a:off x="3901439" y="2439864"/>
            <a:ext cx="7689849" cy="507831"/>
          </a:xfrm>
        </p:spPr>
        <p:txBody>
          <a:bodyPr wrap="square" anchor="b">
            <a:spAutoFit/>
          </a:bodyPr>
          <a:lstStyle>
            <a:lvl1pPr marL="0" indent="0" algn="r">
              <a:buNone/>
              <a:defRPr sz="2700" b="1">
                <a:solidFill>
                  <a:schemeClr val="bg1"/>
                </a:solidFill>
                <a:latin typeface="Arial" panose="020B0604020202020204" pitchFamily="34" charset="0"/>
                <a:cs typeface="Arial" panose="020B0604020202020204" pitchFamily="34" charset="0"/>
              </a:defRPr>
            </a:lvl1pPr>
            <a:lvl2pPr marL="554158" indent="0">
              <a:buNone/>
              <a:defRPr sz="2400" b="1"/>
            </a:lvl2pPr>
            <a:lvl3pPr marL="1108316" indent="0">
              <a:buNone/>
              <a:defRPr sz="2200" b="1"/>
            </a:lvl3pPr>
            <a:lvl4pPr marL="1662474" indent="0">
              <a:buNone/>
              <a:defRPr sz="1900" b="1"/>
            </a:lvl4pPr>
            <a:lvl5pPr marL="2216633" indent="0">
              <a:buNone/>
              <a:defRPr sz="1900" b="1"/>
            </a:lvl5pPr>
            <a:lvl6pPr marL="2770792" indent="0">
              <a:buNone/>
              <a:defRPr sz="1900" b="1"/>
            </a:lvl6pPr>
            <a:lvl7pPr marL="3324950" indent="0">
              <a:buNone/>
              <a:defRPr sz="1900" b="1"/>
            </a:lvl7pPr>
            <a:lvl8pPr marL="3879108" indent="0">
              <a:buNone/>
              <a:defRPr sz="1900" b="1"/>
            </a:lvl8pPr>
            <a:lvl9pPr marL="4433266" indent="0">
              <a:buNone/>
              <a:defRPr sz="1900" b="1"/>
            </a:lvl9pPr>
          </a:lstStyle>
          <a:p>
            <a:pPr lvl="0"/>
            <a:r>
              <a:rPr lang="en-US"/>
              <a:t>Presentation Sub-title</a:t>
            </a:r>
          </a:p>
        </p:txBody>
      </p:sp>
      <p:sp>
        <p:nvSpPr>
          <p:cNvPr id="4" name="Content Placeholder 3"/>
          <p:cNvSpPr>
            <a:spLocks noGrp="1"/>
          </p:cNvSpPr>
          <p:nvPr>
            <p:ph sz="half" idx="2" hasCustomPrompt="1"/>
          </p:nvPr>
        </p:nvSpPr>
        <p:spPr>
          <a:xfrm>
            <a:off x="6204371" y="3272333"/>
            <a:ext cx="5386919" cy="461665"/>
          </a:xfrm>
        </p:spPr>
        <p:txBody>
          <a:bodyPr>
            <a:spAutoFit/>
          </a:bodyPr>
          <a:lstStyle>
            <a:lvl1pPr marL="0" indent="0" algn="r">
              <a:buNone/>
              <a:defRPr sz="2400">
                <a:solidFill>
                  <a:schemeClr val="bg1"/>
                </a:solidFill>
                <a:latin typeface="Arial" panose="020B0604020202020204" pitchFamily="34" charset="0"/>
                <a:cs typeface="Arial" panose="020B0604020202020204" pitchFamily="34" charset="0"/>
              </a:defRPr>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a:t>Date</a:t>
            </a:r>
          </a:p>
        </p:txBody>
      </p:sp>
    </p:spTree>
    <p:extLst>
      <p:ext uri="{BB962C8B-B14F-4D97-AF65-F5344CB8AC3E}">
        <p14:creationId xmlns:p14="http://schemas.microsoft.com/office/powerpoint/2010/main" val="6579234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_2">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8AE35D4-8C96-4A84-BA64-45FDEF703E19}"/>
              </a:ext>
            </a:extLst>
          </p:cNvPr>
          <p:cNvGrpSpPr/>
          <p:nvPr userDrawn="1"/>
        </p:nvGrpSpPr>
        <p:grpSpPr>
          <a:xfrm>
            <a:off x="-11394" y="-4304"/>
            <a:ext cx="12203395" cy="6862304"/>
            <a:chOff x="-8546" y="-3228"/>
            <a:chExt cx="9152546" cy="5146728"/>
          </a:xfrm>
        </p:grpSpPr>
        <p:pic>
          <p:nvPicPr>
            <p:cNvPr id="5" name="Picture 4">
              <a:extLst>
                <a:ext uri="{FF2B5EF4-FFF2-40B4-BE49-F238E27FC236}">
                  <a16:creationId xmlns:a16="http://schemas.microsoft.com/office/drawing/2014/main" id="{F4CF473D-512C-462C-A330-7D4865042939}"/>
                </a:ext>
              </a:extLst>
            </p:cNvPr>
            <p:cNvPicPr>
              <a:picLocks noChangeAspect="1"/>
            </p:cNvPicPr>
            <p:nvPr userDrawn="1"/>
          </p:nvPicPr>
          <p:blipFill>
            <a:blip r:embed="rId2"/>
            <a:stretch>
              <a:fillRect/>
            </a:stretch>
          </p:blipFill>
          <p:spPr>
            <a:xfrm>
              <a:off x="2708" y="-3228"/>
              <a:ext cx="9141292" cy="5146728"/>
            </a:xfrm>
            <a:prstGeom prst="rect">
              <a:avLst/>
            </a:prstGeom>
          </p:spPr>
        </p:pic>
        <p:sp>
          <p:nvSpPr>
            <p:cNvPr id="7" name="Freeform: Shape 6">
              <a:extLst>
                <a:ext uri="{FF2B5EF4-FFF2-40B4-BE49-F238E27FC236}">
                  <a16:creationId xmlns:a16="http://schemas.microsoft.com/office/drawing/2014/main" id="{DE4B90B6-77EC-4148-BFAF-048AD89BC523}"/>
                </a:ext>
              </a:extLst>
            </p:cNvPr>
            <p:cNvSpPr/>
            <p:nvPr userDrawn="1"/>
          </p:nvSpPr>
          <p:spPr>
            <a:xfrm>
              <a:off x="-8546" y="333286"/>
              <a:ext cx="3862699" cy="3691783"/>
            </a:xfrm>
            <a:custGeom>
              <a:avLst/>
              <a:gdLst>
                <a:gd name="connsiteX0" fmla="*/ 0 w 3862699"/>
                <a:gd name="connsiteY0" fmla="*/ 0 h 3691783"/>
                <a:gd name="connsiteX1" fmla="*/ 1068225 w 3862699"/>
                <a:gd name="connsiteY1" fmla="*/ 8546 h 3691783"/>
                <a:gd name="connsiteX2" fmla="*/ 1247686 w 3862699"/>
                <a:gd name="connsiteY2" fmla="*/ 68366 h 3691783"/>
                <a:gd name="connsiteX3" fmla="*/ 1538243 w 3862699"/>
                <a:gd name="connsiteY3" fmla="*/ 145278 h 3691783"/>
                <a:gd name="connsiteX4" fmla="*/ 1692067 w 3862699"/>
                <a:gd name="connsiteY4" fmla="*/ 358923 h 3691783"/>
                <a:gd name="connsiteX5" fmla="*/ 3785787 w 3862699"/>
                <a:gd name="connsiteY5" fmla="*/ 3255948 h 3691783"/>
                <a:gd name="connsiteX6" fmla="*/ 3862699 w 3862699"/>
                <a:gd name="connsiteY6" fmla="*/ 3572142 h 3691783"/>
                <a:gd name="connsiteX7" fmla="*/ 3623417 w 3862699"/>
                <a:gd name="connsiteY7" fmla="*/ 3683237 h 3691783"/>
                <a:gd name="connsiteX8" fmla="*/ 8546 w 3862699"/>
                <a:gd name="connsiteY8" fmla="*/ 3691783 h 3691783"/>
                <a:gd name="connsiteX9" fmla="*/ 0 w 3862699"/>
                <a:gd name="connsiteY9" fmla="*/ 0 h 3691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62699" h="3691783">
                  <a:moveTo>
                    <a:pt x="0" y="0"/>
                  </a:moveTo>
                  <a:lnTo>
                    <a:pt x="1068225" y="8546"/>
                  </a:lnTo>
                  <a:lnTo>
                    <a:pt x="1247686" y="68366"/>
                  </a:lnTo>
                  <a:lnTo>
                    <a:pt x="1538243" y="145278"/>
                  </a:lnTo>
                  <a:lnTo>
                    <a:pt x="1692067" y="358923"/>
                  </a:lnTo>
                  <a:lnTo>
                    <a:pt x="3785787" y="3255948"/>
                  </a:lnTo>
                  <a:lnTo>
                    <a:pt x="3862699" y="3572142"/>
                  </a:lnTo>
                  <a:lnTo>
                    <a:pt x="3623417" y="3683237"/>
                  </a:lnTo>
                  <a:lnTo>
                    <a:pt x="8546" y="3691783"/>
                  </a:lnTo>
                  <a:cubicBezTo>
                    <a:pt x="5697" y="2449794"/>
                    <a:pt x="2849" y="1207806"/>
                    <a:pt x="0" y="0"/>
                  </a:cubicBezTo>
                  <a:close/>
                </a:path>
              </a:pathLst>
            </a:custGeom>
            <a:solidFill>
              <a:srgbClr val="3DB4E5"/>
            </a:solidFill>
            <a:ln>
              <a:solidFill>
                <a:srgbClr val="3DB4E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p>
          </p:txBody>
        </p:sp>
      </p:grpSp>
      <p:sp>
        <p:nvSpPr>
          <p:cNvPr id="2" name="Title 1"/>
          <p:cNvSpPr>
            <a:spLocks noGrp="1"/>
          </p:cNvSpPr>
          <p:nvPr>
            <p:ph type="title" hasCustomPrompt="1"/>
          </p:nvPr>
        </p:nvSpPr>
        <p:spPr>
          <a:xfrm>
            <a:off x="1219201" y="1699838"/>
            <a:ext cx="10839449" cy="631855"/>
          </a:xfrm>
        </p:spPr>
        <p:txBody>
          <a:bodyPr>
            <a:noAutofit/>
          </a:bodyPr>
          <a:lstStyle>
            <a:lvl1pPr algn="l">
              <a:defRPr sz="4800">
                <a:solidFill>
                  <a:schemeClr val="bg1"/>
                </a:solidFill>
                <a:latin typeface="Arial" panose="020B0604020202020204" pitchFamily="34" charset="0"/>
                <a:cs typeface="Arial" panose="020B0604020202020204" pitchFamily="34" charset="0"/>
              </a:defRPr>
            </a:lvl1pPr>
          </a:lstStyle>
          <a:p>
            <a:r>
              <a:rPr lang="en-US"/>
              <a:t>Presentation Title</a:t>
            </a:r>
          </a:p>
        </p:txBody>
      </p:sp>
      <p:sp>
        <p:nvSpPr>
          <p:cNvPr id="3" name="Text Placeholder 2"/>
          <p:cNvSpPr>
            <a:spLocks noGrp="1"/>
          </p:cNvSpPr>
          <p:nvPr>
            <p:ph type="body" idx="1" hasCustomPrompt="1"/>
          </p:nvPr>
        </p:nvSpPr>
        <p:spPr>
          <a:xfrm>
            <a:off x="1253385" y="2435487"/>
            <a:ext cx="10805265" cy="426431"/>
          </a:xfrm>
        </p:spPr>
        <p:txBody>
          <a:bodyPr anchor="b">
            <a:noAutofit/>
          </a:bodyPr>
          <a:lstStyle>
            <a:lvl1pPr marL="0" indent="0">
              <a:buNone/>
              <a:defRPr sz="2400" b="1">
                <a:solidFill>
                  <a:schemeClr val="bg1"/>
                </a:solidFill>
                <a:latin typeface="Arial" panose="020B0604020202020204" pitchFamily="34" charset="0"/>
                <a:cs typeface="Arial" panose="020B0604020202020204" pitchFamily="34" charset="0"/>
              </a:defRPr>
            </a:lvl1pPr>
            <a:lvl2pPr marL="554158" indent="0">
              <a:buNone/>
              <a:defRPr sz="2400" b="1"/>
            </a:lvl2pPr>
            <a:lvl3pPr marL="1108316" indent="0">
              <a:buNone/>
              <a:defRPr sz="2200" b="1"/>
            </a:lvl3pPr>
            <a:lvl4pPr marL="1662474" indent="0">
              <a:buNone/>
              <a:defRPr sz="1900" b="1"/>
            </a:lvl4pPr>
            <a:lvl5pPr marL="2216633" indent="0">
              <a:buNone/>
              <a:defRPr sz="1900" b="1"/>
            </a:lvl5pPr>
            <a:lvl6pPr marL="2770792" indent="0">
              <a:buNone/>
              <a:defRPr sz="1900" b="1"/>
            </a:lvl6pPr>
            <a:lvl7pPr marL="3324950" indent="0">
              <a:buNone/>
              <a:defRPr sz="1900" b="1"/>
            </a:lvl7pPr>
            <a:lvl8pPr marL="3879108" indent="0">
              <a:buNone/>
              <a:defRPr sz="1900" b="1"/>
            </a:lvl8pPr>
            <a:lvl9pPr marL="4433266" indent="0">
              <a:buNone/>
              <a:defRPr sz="1900" b="1"/>
            </a:lvl9pPr>
          </a:lstStyle>
          <a:p>
            <a:pPr lvl="0"/>
            <a:r>
              <a:rPr lang="en-US"/>
              <a:t>Presentation Sub-title</a:t>
            </a:r>
          </a:p>
        </p:txBody>
      </p:sp>
      <p:sp>
        <p:nvSpPr>
          <p:cNvPr id="4" name="Content Placeholder 3"/>
          <p:cNvSpPr>
            <a:spLocks noGrp="1"/>
          </p:cNvSpPr>
          <p:nvPr>
            <p:ph sz="half" idx="2" hasCustomPrompt="1"/>
          </p:nvPr>
        </p:nvSpPr>
        <p:spPr>
          <a:xfrm>
            <a:off x="1219201" y="3288246"/>
            <a:ext cx="5386919" cy="414427"/>
          </a:xfrm>
        </p:spPr>
        <p:txBody>
          <a:bodyPr>
            <a:normAutofit/>
          </a:bodyPr>
          <a:lstStyle>
            <a:lvl1pPr marL="0" indent="0">
              <a:buNone/>
              <a:defRPr sz="2000">
                <a:solidFill>
                  <a:schemeClr val="bg1"/>
                </a:solidFill>
                <a:latin typeface="Arial" panose="020B0604020202020204" pitchFamily="34" charset="0"/>
                <a:cs typeface="Arial" panose="020B0604020202020204" pitchFamily="34" charset="0"/>
              </a:defRPr>
            </a:lvl1pPr>
            <a:lvl2pPr>
              <a:defRPr sz="2400"/>
            </a:lvl2pPr>
            <a:lvl3pPr>
              <a:defRPr sz="2200"/>
            </a:lvl3pPr>
            <a:lvl4pPr>
              <a:defRPr sz="1900"/>
            </a:lvl4pPr>
            <a:lvl5pPr>
              <a:defRPr sz="1900"/>
            </a:lvl5pPr>
            <a:lvl6pPr>
              <a:defRPr sz="1900"/>
            </a:lvl6pPr>
            <a:lvl7pPr>
              <a:defRPr sz="1900"/>
            </a:lvl7pPr>
            <a:lvl8pPr>
              <a:defRPr sz="1900"/>
            </a:lvl8pPr>
            <a:lvl9pPr>
              <a:defRPr sz="1900"/>
            </a:lvl9pPr>
          </a:lstStyle>
          <a:p>
            <a:pPr lvl="0"/>
            <a:r>
              <a:rPr lang="en-US"/>
              <a:t>Date</a:t>
            </a:r>
          </a:p>
        </p:txBody>
      </p:sp>
    </p:spTree>
    <p:extLst>
      <p:ext uri="{BB962C8B-B14F-4D97-AF65-F5344CB8AC3E}">
        <p14:creationId xmlns:p14="http://schemas.microsoft.com/office/powerpoint/2010/main" val="22588840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ection Tit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0F62F5-D6D9-47E2-A373-AA98E55E1355}"/>
              </a:ext>
            </a:extLst>
          </p:cNvPr>
          <p:cNvPicPr>
            <a:picLocks noChangeAspect="1"/>
          </p:cNvPicPr>
          <p:nvPr userDrawn="1"/>
        </p:nvPicPr>
        <p:blipFill rotWithShape="1">
          <a:blip r:embed="rId2">
            <a:clrChange>
              <a:clrFrom>
                <a:srgbClr val="E6E6E6"/>
              </a:clrFrom>
              <a:clrTo>
                <a:srgbClr val="E6E6E6">
                  <a:alpha val="0"/>
                </a:srgbClr>
              </a:clrTo>
            </a:clrChange>
          </a:blip>
          <a:srcRect l="924"/>
          <a:stretch/>
        </p:blipFill>
        <p:spPr>
          <a:xfrm>
            <a:off x="2" y="1466183"/>
            <a:ext cx="9486901" cy="3136900"/>
          </a:xfrm>
          <a:prstGeom prst="rect">
            <a:avLst/>
          </a:prstGeom>
        </p:spPr>
      </p:pic>
      <p:sp>
        <p:nvSpPr>
          <p:cNvPr id="2" name="Title 1"/>
          <p:cNvSpPr>
            <a:spLocks noGrp="1"/>
          </p:cNvSpPr>
          <p:nvPr>
            <p:ph type="title" hasCustomPrompt="1"/>
          </p:nvPr>
        </p:nvSpPr>
        <p:spPr>
          <a:xfrm>
            <a:off x="302640" y="1466182"/>
            <a:ext cx="7246024" cy="2978279"/>
          </a:xfrm>
        </p:spPr>
        <p:txBody>
          <a:bodyPr>
            <a:noAutofit/>
          </a:bodyPr>
          <a:lstStyle>
            <a:lvl1pPr marL="0" indent="0" algn="l">
              <a:defRPr sz="4800" b="1">
                <a:solidFill>
                  <a:schemeClr val="bg1"/>
                </a:solidFill>
                <a:latin typeface="Arial" panose="020B0604020202020204" pitchFamily="34" charset="0"/>
                <a:cs typeface="Arial" panose="020B0604020202020204" pitchFamily="34" charset="0"/>
              </a:defRPr>
            </a:lvl1pPr>
          </a:lstStyle>
          <a:p>
            <a:r>
              <a:rPr lang="en-US"/>
              <a:t>Section Title</a:t>
            </a:r>
          </a:p>
        </p:txBody>
      </p:sp>
      <p:sp>
        <p:nvSpPr>
          <p:cNvPr id="7" name="Slide Number Placeholder 5">
            <a:extLst>
              <a:ext uri="{FF2B5EF4-FFF2-40B4-BE49-F238E27FC236}">
                <a16:creationId xmlns:a16="http://schemas.microsoft.com/office/drawing/2014/main" id="{139F15D7-03C1-4195-A45F-9CE6D2DA0DA4}"/>
              </a:ext>
            </a:extLst>
          </p:cNvPr>
          <p:cNvSpPr>
            <a:spLocks noGrp="1"/>
          </p:cNvSpPr>
          <p:nvPr>
            <p:ph type="sldNum" sz="quarter" idx="4"/>
          </p:nvPr>
        </p:nvSpPr>
        <p:spPr>
          <a:xfrm>
            <a:off x="9073928" y="6356354"/>
            <a:ext cx="2844800" cy="365127"/>
          </a:xfrm>
          <a:prstGeom prst="rect">
            <a:avLst/>
          </a:prstGeom>
        </p:spPr>
        <p:txBody>
          <a:bodyPr vert="horz" lIns="91440" tIns="45720" rIns="91440" bIns="45720" rtlCol="0" anchor="ctr"/>
          <a:lstStyle>
            <a:lvl1pPr algn="r">
              <a:defRPr sz="1600">
                <a:solidFill>
                  <a:srgbClr val="4C4E56"/>
                </a:solidFill>
                <a:latin typeface="Arial" panose="020B0604020202020204" pitchFamily="34" charset="0"/>
                <a:cs typeface="Arial" panose="020B0604020202020204" pitchFamily="34" charset="0"/>
              </a:defRPr>
            </a:lvl1pPr>
          </a:lstStyle>
          <a:p>
            <a:fld id="{7D849402-4170-CE4A-A196-BDEB35909225}" type="slidenum">
              <a:rPr lang="en-US" smtClean="0"/>
              <a:pPr/>
              <a:t>‹#›</a:t>
            </a:fld>
            <a:endParaRPr lang="en-US"/>
          </a:p>
        </p:txBody>
      </p:sp>
    </p:spTree>
    <p:extLst>
      <p:ext uri="{BB962C8B-B14F-4D97-AF65-F5344CB8AC3E}">
        <p14:creationId xmlns:p14="http://schemas.microsoft.com/office/powerpoint/2010/main" val="21324005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ext &amp; Imag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FAFEB3FB-8E7E-4F71-A9E7-1F59FA3BA3BC}"/>
              </a:ext>
            </a:extLst>
          </p:cNvPr>
          <p:cNvSpPr>
            <a:spLocks noGrp="1"/>
          </p:cNvSpPr>
          <p:nvPr>
            <p:ph type="title"/>
          </p:nvPr>
        </p:nvSpPr>
        <p:spPr>
          <a:xfrm>
            <a:off x="304800" y="136521"/>
            <a:ext cx="11613929" cy="723844"/>
          </a:xfrm>
          <a:prstGeom prst="rect">
            <a:avLst/>
          </a:prstGeom>
        </p:spPr>
        <p:txBody>
          <a:bodyPr vert="horz" lIns="91440" tIns="45720" rIns="91440" bIns="45720" rtlCol="0" anchor="ctr">
            <a:noAutofit/>
          </a:bodyPr>
          <a:lstStyle/>
          <a:p>
            <a:r>
              <a:rPr lang="en-US"/>
              <a:t>Click to edit Master title style</a:t>
            </a:r>
          </a:p>
        </p:txBody>
      </p:sp>
      <p:sp>
        <p:nvSpPr>
          <p:cNvPr id="3" name="Content Placeholder 2"/>
          <p:cNvSpPr>
            <a:spLocks noGrp="1"/>
          </p:cNvSpPr>
          <p:nvPr>
            <p:ph idx="1"/>
          </p:nvPr>
        </p:nvSpPr>
        <p:spPr>
          <a:xfrm>
            <a:off x="304799" y="1132733"/>
            <a:ext cx="5479325" cy="5023795"/>
          </a:xfrm>
        </p:spPr>
        <p:txBody>
          <a:bodyPr>
            <a:noAutofit/>
          </a:bodyPr>
          <a:lstStyle>
            <a:lvl1pPr marL="0" indent="0">
              <a:buNone/>
              <a:defRPr sz="2700" baseline="0">
                <a:solidFill>
                  <a:srgbClr val="4C4E56"/>
                </a:solidFill>
                <a:latin typeface="Arial" panose="020B0604020202020204" pitchFamily="34" charset="0"/>
                <a:cs typeface="Arial" panose="020B0604020202020204" pitchFamily="34" charset="0"/>
              </a:defRPr>
            </a:lvl1pPr>
            <a:lvl2pPr>
              <a:defRPr sz="2400">
                <a:solidFill>
                  <a:srgbClr val="4C4E56"/>
                </a:solidFill>
                <a:latin typeface="Arial" panose="020B0604020202020204" pitchFamily="34" charset="0"/>
                <a:cs typeface="Arial" panose="020B0604020202020204" pitchFamily="34" charset="0"/>
              </a:defRPr>
            </a:lvl2pPr>
            <a:lvl3pPr>
              <a:defRPr sz="2100">
                <a:solidFill>
                  <a:srgbClr val="4C4E56"/>
                </a:solidFill>
                <a:latin typeface="Arial" panose="020B0604020202020204" pitchFamily="34" charset="0"/>
                <a:cs typeface="Arial" panose="020B0604020202020204" pitchFamily="34" charset="0"/>
              </a:defRPr>
            </a:lvl3pPr>
            <a:lvl4pPr>
              <a:defRPr sz="2100">
                <a:solidFill>
                  <a:srgbClr val="4C4E56"/>
                </a:solidFill>
                <a:latin typeface="Arial" panose="020B0604020202020204" pitchFamily="34" charset="0"/>
                <a:cs typeface="Arial" panose="020B0604020202020204" pitchFamily="34" charset="0"/>
              </a:defRPr>
            </a:lvl4pPr>
            <a:lvl5pPr>
              <a:defRPr sz="2100">
                <a:solidFill>
                  <a:srgbClr val="4C4E56"/>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3" hasCustomPrompt="1"/>
          </p:nvPr>
        </p:nvSpPr>
        <p:spPr>
          <a:xfrm>
            <a:off x="6096000" y="1132733"/>
            <a:ext cx="5822728" cy="5023795"/>
          </a:xfrm>
        </p:spPr>
        <p:txBody>
          <a:bodyPr/>
          <a:lstStyle>
            <a:lvl1pPr marL="0" indent="0">
              <a:buNone/>
              <a:defRPr sz="2400" baseline="0">
                <a:latin typeface="Arial" panose="020B0604020202020204" pitchFamily="34" charset="0"/>
                <a:cs typeface="Arial" panose="020B0604020202020204" pitchFamily="34" charset="0"/>
              </a:defRPr>
            </a:lvl1pPr>
          </a:lstStyle>
          <a:p>
            <a:pPr lvl="0"/>
            <a:r>
              <a:rPr lang="en-US"/>
              <a:t>Add image here</a:t>
            </a:r>
          </a:p>
        </p:txBody>
      </p:sp>
      <p:sp>
        <p:nvSpPr>
          <p:cNvPr id="9" name="Slide Number Placeholder 5">
            <a:extLst>
              <a:ext uri="{FF2B5EF4-FFF2-40B4-BE49-F238E27FC236}">
                <a16:creationId xmlns:a16="http://schemas.microsoft.com/office/drawing/2014/main" id="{1B4F6D9D-5788-484D-8ABD-DAA082924773}"/>
              </a:ext>
            </a:extLst>
          </p:cNvPr>
          <p:cNvSpPr>
            <a:spLocks noGrp="1"/>
          </p:cNvSpPr>
          <p:nvPr>
            <p:ph type="sldNum" sz="quarter" idx="4"/>
          </p:nvPr>
        </p:nvSpPr>
        <p:spPr>
          <a:xfrm>
            <a:off x="9073928" y="6356354"/>
            <a:ext cx="2844800" cy="365127"/>
          </a:xfrm>
          <a:prstGeom prst="rect">
            <a:avLst/>
          </a:prstGeom>
        </p:spPr>
        <p:txBody>
          <a:bodyPr vert="horz" lIns="91440" tIns="45720" rIns="91440" bIns="45720" rtlCol="0" anchor="ctr"/>
          <a:lstStyle>
            <a:lvl1pPr algn="r">
              <a:defRPr sz="1600">
                <a:solidFill>
                  <a:srgbClr val="4C4E56"/>
                </a:solidFill>
                <a:latin typeface="Arial" panose="020B0604020202020204" pitchFamily="34" charset="0"/>
                <a:cs typeface="Arial" panose="020B0604020202020204" pitchFamily="34" charset="0"/>
              </a:defRPr>
            </a:lvl1pPr>
          </a:lstStyle>
          <a:p>
            <a:fld id="{7D849402-4170-CE4A-A196-BDEB35909225}" type="slidenum">
              <a:rPr lang="en-US" smtClean="0"/>
              <a:pPr/>
              <a:t>‹#›</a:t>
            </a:fld>
            <a:endParaRPr lang="en-US"/>
          </a:p>
        </p:txBody>
      </p:sp>
    </p:spTree>
    <p:extLst>
      <p:ext uri="{BB962C8B-B14F-4D97-AF65-F5344CB8AC3E}">
        <p14:creationId xmlns:p14="http://schemas.microsoft.com/office/powerpoint/2010/main" val="19613850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mage &amp; Text">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74963DCA-5FEC-485F-933B-5F26791DA031}"/>
              </a:ext>
            </a:extLst>
          </p:cNvPr>
          <p:cNvSpPr>
            <a:spLocks noGrp="1"/>
          </p:cNvSpPr>
          <p:nvPr>
            <p:ph type="title"/>
          </p:nvPr>
        </p:nvSpPr>
        <p:spPr>
          <a:xfrm>
            <a:off x="304800" y="136521"/>
            <a:ext cx="11613929" cy="723844"/>
          </a:xfrm>
          <a:prstGeom prst="rect">
            <a:avLst/>
          </a:prstGeom>
        </p:spPr>
        <p:txBody>
          <a:bodyPr vert="horz" lIns="91440" tIns="45720" rIns="91440" bIns="45720" rtlCol="0" anchor="ctr">
            <a:noAutofit/>
          </a:bodyPr>
          <a:lstStyle/>
          <a:p>
            <a:r>
              <a:rPr lang="en-US"/>
              <a:t>Click to edit Master title style</a:t>
            </a:r>
          </a:p>
        </p:txBody>
      </p:sp>
      <p:sp>
        <p:nvSpPr>
          <p:cNvPr id="3" name="Content Placeholder 2"/>
          <p:cNvSpPr>
            <a:spLocks noGrp="1"/>
          </p:cNvSpPr>
          <p:nvPr>
            <p:ph idx="1"/>
          </p:nvPr>
        </p:nvSpPr>
        <p:spPr>
          <a:xfrm>
            <a:off x="6466319" y="1141380"/>
            <a:ext cx="5458301" cy="5015149"/>
          </a:xfrm>
        </p:spPr>
        <p:txBody>
          <a:bodyPr>
            <a:noAutofit/>
          </a:bodyPr>
          <a:lstStyle>
            <a:lvl1pPr marL="0" indent="0">
              <a:buNone/>
              <a:defRPr sz="2700" baseline="0">
                <a:solidFill>
                  <a:srgbClr val="4C4E56"/>
                </a:solidFill>
                <a:latin typeface="Arial" panose="020B0604020202020204" pitchFamily="34" charset="0"/>
                <a:cs typeface="Arial" panose="020B0604020202020204" pitchFamily="34" charset="0"/>
              </a:defRPr>
            </a:lvl1pPr>
            <a:lvl2pPr>
              <a:defRPr sz="2400">
                <a:solidFill>
                  <a:srgbClr val="4C4E56"/>
                </a:solidFill>
                <a:latin typeface="Arial" panose="020B0604020202020204" pitchFamily="34" charset="0"/>
                <a:cs typeface="Arial" panose="020B0604020202020204" pitchFamily="34" charset="0"/>
              </a:defRPr>
            </a:lvl2pPr>
            <a:lvl3pPr>
              <a:defRPr sz="2100">
                <a:solidFill>
                  <a:srgbClr val="4C4E56"/>
                </a:solidFill>
                <a:latin typeface="Arial" panose="020B0604020202020204" pitchFamily="34" charset="0"/>
                <a:cs typeface="Arial" panose="020B0604020202020204" pitchFamily="34" charset="0"/>
              </a:defRPr>
            </a:lvl3pPr>
            <a:lvl4pPr>
              <a:defRPr sz="2100">
                <a:solidFill>
                  <a:srgbClr val="4C4E56"/>
                </a:solidFill>
                <a:latin typeface="Arial" panose="020B0604020202020204" pitchFamily="34" charset="0"/>
                <a:cs typeface="Arial" panose="020B0604020202020204" pitchFamily="34" charset="0"/>
              </a:defRPr>
            </a:lvl4pPr>
            <a:lvl5pPr>
              <a:defRPr sz="2100">
                <a:solidFill>
                  <a:srgbClr val="4C4E56"/>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3" hasCustomPrompt="1"/>
          </p:nvPr>
        </p:nvSpPr>
        <p:spPr>
          <a:xfrm>
            <a:off x="304799" y="1141379"/>
            <a:ext cx="5774533" cy="5015149"/>
          </a:xfrm>
        </p:spPr>
        <p:txBody>
          <a:bodyPr/>
          <a:lstStyle>
            <a:lvl1pPr marL="0" indent="0">
              <a:buNone/>
              <a:defRPr sz="2400" baseline="0">
                <a:latin typeface="Arial" panose="020B0604020202020204" pitchFamily="34" charset="0"/>
                <a:cs typeface="Arial" panose="020B0604020202020204" pitchFamily="34" charset="0"/>
              </a:defRPr>
            </a:lvl1pPr>
          </a:lstStyle>
          <a:p>
            <a:pPr lvl="0"/>
            <a:r>
              <a:rPr lang="en-US"/>
              <a:t>Add image here</a:t>
            </a:r>
          </a:p>
        </p:txBody>
      </p:sp>
      <p:sp>
        <p:nvSpPr>
          <p:cNvPr id="9" name="Slide Number Placeholder 5">
            <a:extLst>
              <a:ext uri="{FF2B5EF4-FFF2-40B4-BE49-F238E27FC236}">
                <a16:creationId xmlns:a16="http://schemas.microsoft.com/office/drawing/2014/main" id="{1B4F6D9D-5788-484D-8ABD-DAA082924773}"/>
              </a:ext>
            </a:extLst>
          </p:cNvPr>
          <p:cNvSpPr>
            <a:spLocks noGrp="1"/>
          </p:cNvSpPr>
          <p:nvPr>
            <p:ph type="sldNum" sz="quarter" idx="4"/>
          </p:nvPr>
        </p:nvSpPr>
        <p:spPr>
          <a:xfrm>
            <a:off x="9073928" y="6356354"/>
            <a:ext cx="2844800" cy="365127"/>
          </a:xfrm>
          <a:prstGeom prst="rect">
            <a:avLst/>
          </a:prstGeom>
        </p:spPr>
        <p:txBody>
          <a:bodyPr vert="horz" lIns="91440" tIns="45720" rIns="91440" bIns="45720" rtlCol="0" anchor="ctr"/>
          <a:lstStyle>
            <a:lvl1pPr algn="r">
              <a:defRPr sz="1600">
                <a:solidFill>
                  <a:srgbClr val="4C4E56"/>
                </a:solidFill>
                <a:latin typeface="Arial" panose="020B0604020202020204" pitchFamily="34" charset="0"/>
                <a:cs typeface="Arial" panose="020B0604020202020204" pitchFamily="34" charset="0"/>
              </a:defRPr>
            </a:lvl1pPr>
          </a:lstStyle>
          <a:p>
            <a:fld id="{7D849402-4170-CE4A-A196-BDEB35909225}" type="slidenum">
              <a:rPr lang="en-US" smtClean="0"/>
              <a:pPr/>
              <a:t>‹#›</a:t>
            </a:fld>
            <a:endParaRPr lang="en-US"/>
          </a:p>
        </p:txBody>
      </p:sp>
    </p:spTree>
    <p:extLst>
      <p:ext uri="{BB962C8B-B14F-4D97-AF65-F5344CB8AC3E}">
        <p14:creationId xmlns:p14="http://schemas.microsoft.com/office/powerpoint/2010/main" val="5473809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mp; Text">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400D90A6-357A-4E5B-B52D-650AB9FFE984}"/>
              </a:ext>
            </a:extLst>
          </p:cNvPr>
          <p:cNvSpPr>
            <a:spLocks noGrp="1"/>
          </p:cNvSpPr>
          <p:nvPr>
            <p:ph type="title"/>
          </p:nvPr>
        </p:nvSpPr>
        <p:spPr>
          <a:xfrm>
            <a:off x="304800" y="136521"/>
            <a:ext cx="11613929" cy="723844"/>
          </a:xfrm>
          <a:prstGeom prst="rect">
            <a:avLst/>
          </a:prstGeom>
        </p:spPr>
        <p:txBody>
          <a:bodyPr vert="horz" lIns="91440" tIns="45720" rIns="91440" bIns="45720" rtlCol="0" anchor="ctr">
            <a:noAutofit/>
          </a:bodyPr>
          <a:lstStyle/>
          <a:p>
            <a:r>
              <a:rPr lang="en-US"/>
              <a:t>Click to edit Master title style</a:t>
            </a:r>
          </a:p>
        </p:txBody>
      </p:sp>
      <p:sp>
        <p:nvSpPr>
          <p:cNvPr id="10" name="Content Placeholder 2">
            <a:extLst>
              <a:ext uri="{FF2B5EF4-FFF2-40B4-BE49-F238E27FC236}">
                <a16:creationId xmlns:a16="http://schemas.microsoft.com/office/drawing/2014/main" id="{46B19390-C9E1-4DDF-9A7D-6C08BAF0D5F9}"/>
              </a:ext>
            </a:extLst>
          </p:cNvPr>
          <p:cNvSpPr>
            <a:spLocks noGrp="1"/>
          </p:cNvSpPr>
          <p:nvPr>
            <p:ph idx="1"/>
          </p:nvPr>
        </p:nvSpPr>
        <p:spPr>
          <a:xfrm>
            <a:off x="325822" y="1141379"/>
            <a:ext cx="11592905" cy="5015149"/>
          </a:xfrm>
        </p:spPr>
        <p:txBody>
          <a:bodyPr>
            <a:noAutofit/>
          </a:bodyPr>
          <a:lstStyle>
            <a:lvl1pPr marL="0" indent="0">
              <a:buNone/>
              <a:defRPr sz="2700" baseline="0">
                <a:solidFill>
                  <a:srgbClr val="4C4E56"/>
                </a:solidFill>
                <a:latin typeface="Arial" panose="020B0604020202020204" pitchFamily="34" charset="0"/>
                <a:cs typeface="Arial" panose="020B0604020202020204" pitchFamily="34" charset="0"/>
              </a:defRPr>
            </a:lvl1pPr>
            <a:lvl2pPr>
              <a:defRPr sz="2400">
                <a:solidFill>
                  <a:srgbClr val="4C4E56"/>
                </a:solidFill>
                <a:latin typeface="Arial" panose="020B0604020202020204" pitchFamily="34" charset="0"/>
                <a:cs typeface="Arial" panose="020B0604020202020204" pitchFamily="34" charset="0"/>
              </a:defRPr>
            </a:lvl2pPr>
            <a:lvl3pPr>
              <a:defRPr sz="2100">
                <a:solidFill>
                  <a:srgbClr val="4C4E56"/>
                </a:solidFill>
                <a:latin typeface="Arial" panose="020B0604020202020204" pitchFamily="34" charset="0"/>
                <a:cs typeface="Arial" panose="020B0604020202020204" pitchFamily="34" charset="0"/>
              </a:defRPr>
            </a:lvl3pPr>
            <a:lvl4pPr>
              <a:defRPr sz="2100">
                <a:solidFill>
                  <a:srgbClr val="4C4E56"/>
                </a:solidFill>
                <a:latin typeface="Arial" panose="020B0604020202020204" pitchFamily="34" charset="0"/>
                <a:cs typeface="Arial" panose="020B0604020202020204" pitchFamily="34" charset="0"/>
              </a:defRPr>
            </a:lvl4pPr>
            <a:lvl5pPr>
              <a:defRPr sz="2100">
                <a:solidFill>
                  <a:srgbClr val="4C4E56"/>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12147A6B-BC19-4424-A150-8B1BF2E9A15E}"/>
              </a:ext>
            </a:extLst>
          </p:cNvPr>
          <p:cNvSpPr>
            <a:spLocks noGrp="1"/>
          </p:cNvSpPr>
          <p:nvPr>
            <p:ph type="sldNum" sz="quarter" idx="4"/>
          </p:nvPr>
        </p:nvSpPr>
        <p:spPr>
          <a:xfrm>
            <a:off x="9073928" y="6356354"/>
            <a:ext cx="2844800" cy="365127"/>
          </a:xfrm>
          <a:prstGeom prst="rect">
            <a:avLst/>
          </a:prstGeom>
        </p:spPr>
        <p:txBody>
          <a:bodyPr vert="horz" lIns="91440" tIns="45720" rIns="91440" bIns="45720" rtlCol="0" anchor="ctr"/>
          <a:lstStyle>
            <a:lvl1pPr algn="r">
              <a:defRPr sz="1600">
                <a:solidFill>
                  <a:srgbClr val="4C4E56"/>
                </a:solidFill>
                <a:latin typeface="Arial" panose="020B0604020202020204" pitchFamily="34" charset="0"/>
                <a:cs typeface="Arial" panose="020B0604020202020204" pitchFamily="34" charset="0"/>
              </a:defRPr>
            </a:lvl1pPr>
          </a:lstStyle>
          <a:p>
            <a:fld id="{7D849402-4170-CE4A-A196-BDEB35909225}" type="slidenum">
              <a:rPr lang="en-US" smtClean="0"/>
              <a:pPr/>
              <a:t>‹#›</a:t>
            </a:fld>
            <a:endParaRPr lang="en-US"/>
          </a:p>
        </p:txBody>
      </p:sp>
    </p:spTree>
    <p:extLst>
      <p:ext uri="{BB962C8B-B14F-4D97-AF65-F5344CB8AC3E}">
        <p14:creationId xmlns:p14="http://schemas.microsoft.com/office/powerpoint/2010/main" val="2472996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ext above Imag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63AF522-DA97-4504-84E7-64F1D4EAFDDA}"/>
              </a:ext>
            </a:extLst>
          </p:cNvPr>
          <p:cNvSpPr>
            <a:spLocks noGrp="1"/>
          </p:cNvSpPr>
          <p:nvPr>
            <p:ph type="title"/>
          </p:nvPr>
        </p:nvSpPr>
        <p:spPr>
          <a:xfrm>
            <a:off x="304800" y="136521"/>
            <a:ext cx="11613929" cy="723844"/>
          </a:xfrm>
          <a:prstGeom prst="rect">
            <a:avLst/>
          </a:prstGeom>
        </p:spPr>
        <p:txBody>
          <a:bodyPr vert="horz" lIns="91440" tIns="45720" rIns="91440" bIns="45720" rtlCol="0" anchor="ctr">
            <a:noAutofit/>
          </a:bodyPr>
          <a:lstStyle/>
          <a:p>
            <a:r>
              <a:rPr lang="en-US"/>
              <a:t>Click to edit Master title style</a:t>
            </a:r>
          </a:p>
        </p:txBody>
      </p:sp>
      <p:sp>
        <p:nvSpPr>
          <p:cNvPr id="12" name="Content Placeholder 2">
            <a:extLst>
              <a:ext uri="{FF2B5EF4-FFF2-40B4-BE49-F238E27FC236}">
                <a16:creationId xmlns:a16="http://schemas.microsoft.com/office/drawing/2014/main" id="{822F55B8-8DC4-4C1E-91DE-9F9E9D431F26}"/>
              </a:ext>
            </a:extLst>
          </p:cNvPr>
          <p:cNvSpPr>
            <a:spLocks noGrp="1"/>
          </p:cNvSpPr>
          <p:nvPr>
            <p:ph idx="1"/>
          </p:nvPr>
        </p:nvSpPr>
        <p:spPr>
          <a:xfrm>
            <a:off x="325821" y="1141380"/>
            <a:ext cx="11592907" cy="2747449"/>
          </a:xfrm>
        </p:spPr>
        <p:txBody>
          <a:bodyPr>
            <a:noAutofit/>
          </a:bodyPr>
          <a:lstStyle>
            <a:lvl1pPr marL="0" indent="0">
              <a:buNone/>
              <a:defRPr sz="2700" baseline="0">
                <a:solidFill>
                  <a:srgbClr val="4C4E56"/>
                </a:solidFill>
                <a:latin typeface="Arial" panose="020B0604020202020204" pitchFamily="34" charset="0"/>
                <a:cs typeface="Arial" panose="020B0604020202020204" pitchFamily="34" charset="0"/>
              </a:defRPr>
            </a:lvl1pPr>
            <a:lvl2pPr>
              <a:defRPr sz="2400">
                <a:solidFill>
                  <a:srgbClr val="4C4E56"/>
                </a:solidFill>
                <a:latin typeface="Arial" panose="020B0604020202020204" pitchFamily="34" charset="0"/>
                <a:cs typeface="Arial" panose="020B0604020202020204" pitchFamily="34" charset="0"/>
              </a:defRPr>
            </a:lvl2pPr>
            <a:lvl3pPr>
              <a:defRPr sz="2100">
                <a:solidFill>
                  <a:srgbClr val="4C4E56"/>
                </a:solidFill>
                <a:latin typeface="Arial" panose="020B0604020202020204" pitchFamily="34" charset="0"/>
                <a:cs typeface="Arial" panose="020B0604020202020204" pitchFamily="34" charset="0"/>
              </a:defRPr>
            </a:lvl3pPr>
            <a:lvl4pPr>
              <a:defRPr sz="2100">
                <a:solidFill>
                  <a:srgbClr val="4C4E56"/>
                </a:solidFill>
                <a:latin typeface="Arial" panose="020B0604020202020204" pitchFamily="34" charset="0"/>
                <a:cs typeface="Arial" panose="020B0604020202020204" pitchFamily="34" charset="0"/>
              </a:defRPr>
            </a:lvl4pPr>
            <a:lvl5pPr>
              <a:defRPr sz="2100">
                <a:solidFill>
                  <a:srgbClr val="4C4E56"/>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680BB0A1-12F3-44BA-97AE-09F6C6648A12}"/>
              </a:ext>
            </a:extLst>
          </p:cNvPr>
          <p:cNvSpPr>
            <a:spLocks noGrp="1"/>
          </p:cNvSpPr>
          <p:nvPr>
            <p:ph idx="10" hasCustomPrompt="1"/>
          </p:nvPr>
        </p:nvSpPr>
        <p:spPr>
          <a:xfrm>
            <a:off x="325820" y="4216205"/>
            <a:ext cx="11592907" cy="1940324"/>
          </a:xfrm>
        </p:spPr>
        <p:txBody>
          <a:bodyPr>
            <a:noAutofit/>
          </a:bodyPr>
          <a:lstStyle>
            <a:lvl1pPr marL="0" indent="0">
              <a:buNone/>
              <a:defRPr sz="2700" baseline="0">
                <a:solidFill>
                  <a:srgbClr val="4C4E56"/>
                </a:solidFill>
                <a:latin typeface="Arial" panose="020B0604020202020204" pitchFamily="34" charset="0"/>
                <a:cs typeface="Arial" panose="020B0604020202020204" pitchFamily="34" charset="0"/>
              </a:defRPr>
            </a:lvl1pPr>
            <a:lvl2pPr>
              <a:defRPr sz="2700">
                <a:solidFill>
                  <a:srgbClr val="4C4E56"/>
                </a:solidFill>
                <a:latin typeface="Arial" panose="020B0604020202020204" pitchFamily="34" charset="0"/>
                <a:cs typeface="Arial" panose="020B0604020202020204" pitchFamily="34" charset="0"/>
              </a:defRPr>
            </a:lvl2pPr>
            <a:lvl3pPr>
              <a:defRPr sz="2400">
                <a:solidFill>
                  <a:srgbClr val="4C4E56"/>
                </a:solidFill>
                <a:latin typeface="Arial" panose="020B0604020202020204" pitchFamily="34" charset="0"/>
                <a:cs typeface="Arial" panose="020B0604020202020204" pitchFamily="34" charset="0"/>
              </a:defRPr>
            </a:lvl3pPr>
            <a:lvl4pPr>
              <a:defRPr sz="2400">
                <a:solidFill>
                  <a:srgbClr val="4C4E56"/>
                </a:solidFill>
                <a:latin typeface="Arial" panose="020B0604020202020204" pitchFamily="34" charset="0"/>
                <a:cs typeface="Arial" panose="020B0604020202020204" pitchFamily="34" charset="0"/>
              </a:defRPr>
            </a:lvl4pPr>
            <a:lvl5pPr>
              <a:defRPr sz="2400">
                <a:solidFill>
                  <a:srgbClr val="4C4E56"/>
                </a:solidFill>
                <a:latin typeface="Arial" panose="020B0604020202020204" pitchFamily="34" charset="0"/>
                <a:cs typeface="Arial" panose="020B0604020202020204" pitchFamily="34" charset="0"/>
              </a:defRPr>
            </a:lvl5pPr>
          </a:lstStyle>
          <a:p>
            <a:pPr lvl="0"/>
            <a:r>
              <a:rPr lang="en-US"/>
              <a:t>Add image here</a:t>
            </a:r>
          </a:p>
        </p:txBody>
      </p:sp>
      <p:sp>
        <p:nvSpPr>
          <p:cNvPr id="13" name="Slide Number Placeholder 5">
            <a:extLst>
              <a:ext uri="{FF2B5EF4-FFF2-40B4-BE49-F238E27FC236}">
                <a16:creationId xmlns:a16="http://schemas.microsoft.com/office/drawing/2014/main" id="{56603617-6C27-4BFB-8499-BF44E4B4AD07}"/>
              </a:ext>
            </a:extLst>
          </p:cNvPr>
          <p:cNvSpPr>
            <a:spLocks noGrp="1"/>
          </p:cNvSpPr>
          <p:nvPr>
            <p:ph type="sldNum" sz="quarter" idx="4"/>
          </p:nvPr>
        </p:nvSpPr>
        <p:spPr>
          <a:xfrm>
            <a:off x="9073928" y="6356354"/>
            <a:ext cx="2844800" cy="365127"/>
          </a:xfrm>
          <a:prstGeom prst="rect">
            <a:avLst/>
          </a:prstGeom>
        </p:spPr>
        <p:txBody>
          <a:bodyPr vert="horz" lIns="91440" tIns="45720" rIns="91440" bIns="45720" rtlCol="0" anchor="ctr"/>
          <a:lstStyle>
            <a:lvl1pPr algn="r">
              <a:defRPr sz="1600">
                <a:solidFill>
                  <a:srgbClr val="4C4E56"/>
                </a:solidFill>
                <a:latin typeface="Arial" panose="020B0604020202020204" pitchFamily="34" charset="0"/>
                <a:cs typeface="Arial" panose="020B0604020202020204" pitchFamily="34" charset="0"/>
              </a:defRPr>
            </a:lvl1pPr>
          </a:lstStyle>
          <a:p>
            <a:fld id="{7D849402-4170-CE4A-A196-BDEB35909225}" type="slidenum">
              <a:rPr lang="en-US" smtClean="0"/>
              <a:pPr/>
              <a:t>‹#›</a:t>
            </a:fld>
            <a:endParaRPr lang="en-US"/>
          </a:p>
        </p:txBody>
      </p:sp>
    </p:spTree>
    <p:extLst>
      <p:ext uri="{BB962C8B-B14F-4D97-AF65-F5344CB8AC3E}">
        <p14:creationId xmlns:p14="http://schemas.microsoft.com/office/powerpoint/2010/main" val="16949797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Image over Text">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6B011C42-9FD9-44C2-932C-FED2D8FFAE42}"/>
              </a:ext>
            </a:extLst>
          </p:cNvPr>
          <p:cNvSpPr>
            <a:spLocks noGrp="1"/>
          </p:cNvSpPr>
          <p:nvPr>
            <p:ph type="title"/>
          </p:nvPr>
        </p:nvSpPr>
        <p:spPr>
          <a:xfrm>
            <a:off x="304800" y="136521"/>
            <a:ext cx="11613929" cy="723844"/>
          </a:xfrm>
          <a:prstGeom prst="rect">
            <a:avLst/>
          </a:prstGeom>
        </p:spPr>
        <p:txBody>
          <a:bodyPr vert="horz" lIns="91440" tIns="45720" rIns="91440" bIns="45720" rtlCol="0" anchor="ctr">
            <a:noAutofit/>
          </a:bodyPr>
          <a:lstStyle/>
          <a:p>
            <a:r>
              <a:rPr lang="en-US"/>
              <a:t>Click to edit Master title style</a:t>
            </a:r>
          </a:p>
        </p:txBody>
      </p:sp>
      <p:sp>
        <p:nvSpPr>
          <p:cNvPr id="12" name="Content Placeholder 2">
            <a:extLst>
              <a:ext uri="{FF2B5EF4-FFF2-40B4-BE49-F238E27FC236}">
                <a16:creationId xmlns:a16="http://schemas.microsoft.com/office/drawing/2014/main" id="{822F55B8-8DC4-4C1E-91DE-9F9E9D431F26}"/>
              </a:ext>
            </a:extLst>
          </p:cNvPr>
          <p:cNvSpPr>
            <a:spLocks noGrp="1"/>
          </p:cNvSpPr>
          <p:nvPr>
            <p:ph idx="1"/>
          </p:nvPr>
        </p:nvSpPr>
        <p:spPr>
          <a:xfrm>
            <a:off x="336330" y="3474561"/>
            <a:ext cx="11582399" cy="2699260"/>
          </a:xfrm>
        </p:spPr>
        <p:txBody>
          <a:bodyPr>
            <a:noAutofit/>
          </a:bodyPr>
          <a:lstStyle>
            <a:lvl1pPr marL="0" indent="0">
              <a:buNone/>
              <a:defRPr sz="2700" baseline="0">
                <a:solidFill>
                  <a:srgbClr val="4C4E56"/>
                </a:solidFill>
                <a:latin typeface="Arial" panose="020B0604020202020204" pitchFamily="34" charset="0"/>
                <a:cs typeface="Arial" panose="020B0604020202020204" pitchFamily="34" charset="0"/>
              </a:defRPr>
            </a:lvl1pPr>
            <a:lvl2pPr>
              <a:defRPr sz="2400">
                <a:solidFill>
                  <a:srgbClr val="4C4E56"/>
                </a:solidFill>
                <a:latin typeface="Arial" panose="020B0604020202020204" pitchFamily="34" charset="0"/>
                <a:cs typeface="Arial" panose="020B0604020202020204" pitchFamily="34" charset="0"/>
              </a:defRPr>
            </a:lvl2pPr>
            <a:lvl3pPr>
              <a:defRPr sz="2100">
                <a:solidFill>
                  <a:srgbClr val="4C4E56"/>
                </a:solidFill>
                <a:latin typeface="Arial" panose="020B0604020202020204" pitchFamily="34" charset="0"/>
                <a:cs typeface="Arial" panose="020B0604020202020204" pitchFamily="34" charset="0"/>
              </a:defRPr>
            </a:lvl3pPr>
            <a:lvl4pPr>
              <a:defRPr sz="2100">
                <a:solidFill>
                  <a:srgbClr val="4C4E56"/>
                </a:solidFill>
                <a:latin typeface="Arial" panose="020B0604020202020204" pitchFamily="34" charset="0"/>
                <a:cs typeface="Arial" panose="020B0604020202020204" pitchFamily="34" charset="0"/>
              </a:defRPr>
            </a:lvl4pPr>
            <a:lvl5pPr>
              <a:defRPr sz="2100">
                <a:solidFill>
                  <a:srgbClr val="4C4E56"/>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680BB0A1-12F3-44BA-97AE-09F6C6648A12}"/>
              </a:ext>
            </a:extLst>
          </p:cNvPr>
          <p:cNvSpPr>
            <a:spLocks noGrp="1"/>
          </p:cNvSpPr>
          <p:nvPr>
            <p:ph idx="10" hasCustomPrompt="1"/>
          </p:nvPr>
        </p:nvSpPr>
        <p:spPr>
          <a:xfrm>
            <a:off x="336330" y="1141379"/>
            <a:ext cx="11582399" cy="2241915"/>
          </a:xfrm>
        </p:spPr>
        <p:txBody>
          <a:bodyPr>
            <a:noAutofit/>
          </a:bodyPr>
          <a:lstStyle>
            <a:lvl1pPr marL="0" indent="0">
              <a:buNone/>
              <a:defRPr sz="2700" baseline="0">
                <a:solidFill>
                  <a:srgbClr val="4C4E56"/>
                </a:solidFill>
                <a:latin typeface="Arial" panose="020B0604020202020204" pitchFamily="34" charset="0"/>
                <a:cs typeface="Arial" panose="020B0604020202020204" pitchFamily="34" charset="0"/>
              </a:defRPr>
            </a:lvl1pPr>
            <a:lvl2pPr>
              <a:defRPr sz="2700">
                <a:solidFill>
                  <a:srgbClr val="4C4E56"/>
                </a:solidFill>
                <a:latin typeface="Arial" panose="020B0604020202020204" pitchFamily="34" charset="0"/>
                <a:cs typeface="Arial" panose="020B0604020202020204" pitchFamily="34" charset="0"/>
              </a:defRPr>
            </a:lvl2pPr>
            <a:lvl3pPr>
              <a:defRPr sz="2400">
                <a:solidFill>
                  <a:srgbClr val="4C4E56"/>
                </a:solidFill>
                <a:latin typeface="Arial" panose="020B0604020202020204" pitchFamily="34" charset="0"/>
                <a:cs typeface="Arial" panose="020B0604020202020204" pitchFamily="34" charset="0"/>
              </a:defRPr>
            </a:lvl3pPr>
            <a:lvl4pPr>
              <a:defRPr sz="2400">
                <a:solidFill>
                  <a:srgbClr val="4C4E56"/>
                </a:solidFill>
                <a:latin typeface="Arial" panose="020B0604020202020204" pitchFamily="34" charset="0"/>
                <a:cs typeface="Arial" panose="020B0604020202020204" pitchFamily="34" charset="0"/>
              </a:defRPr>
            </a:lvl4pPr>
            <a:lvl5pPr>
              <a:defRPr sz="2400">
                <a:solidFill>
                  <a:srgbClr val="4C4E56"/>
                </a:solidFill>
                <a:latin typeface="Arial" panose="020B0604020202020204" pitchFamily="34" charset="0"/>
                <a:cs typeface="Arial" panose="020B0604020202020204" pitchFamily="34" charset="0"/>
              </a:defRPr>
            </a:lvl5pPr>
          </a:lstStyle>
          <a:p>
            <a:pPr lvl="0"/>
            <a:r>
              <a:rPr lang="en-US"/>
              <a:t>Add image here</a:t>
            </a:r>
          </a:p>
        </p:txBody>
      </p:sp>
      <p:sp>
        <p:nvSpPr>
          <p:cNvPr id="13" name="Slide Number Placeholder 5">
            <a:extLst>
              <a:ext uri="{FF2B5EF4-FFF2-40B4-BE49-F238E27FC236}">
                <a16:creationId xmlns:a16="http://schemas.microsoft.com/office/drawing/2014/main" id="{56603617-6C27-4BFB-8499-BF44E4B4AD07}"/>
              </a:ext>
            </a:extLst>
          </p:cNvPr>
          <p:cNvSpPr>
            <a:spLocks noGrp="1"/>
          </p:cNvSpPr>
          <p:nvPr>
            <p:ph type="sldNum" sz="quarter" idx="4"/>
          </p:nvPr>
        </p:nvSpPr>
        <p:spPr>
          <a:xfrm>
            <a:off x="9073928" y="6356354"/>
            <a:ext cx="2844800" cy="365127"/>
          </a:xfrm>
          <a:prstGeom prst="rect">
            <a:avLst/>
          </a:prstGeom>
        </p:spPr>
        <p:txBody>
          <a:bodyPr vert="horz" lIns="91440" tIns="45720" rIns="91440" bIns="45720" rtlCol="0" anchor="ctr"/>
          <a:lstStyle>
            <a:lvl1pPr algn="r">
              <a:defRPr sz="1600">
                <a:solidFill>
                  <a:srgbClr val="4C4E56"/>
                </a:solidFill>
                <a:latin typeface="Arial" panose="020B0604020202020204" pitchFamily="34" charset="0"/>
                <a:cs typeface="Arial" panose="020B0604020202020204" pitchFamily="34" charset="0"/>
              </a:defRPr>
            </a:lvl1pPr>
          </a:lstStyle>
          <a:p>
            <a:fld id="{7D849402-4170-CE4A-A196-BDEB35909225}" type="slidenum">
              <a:rPr lang="en-US" smtClean="0"/>
              <a:pPr/>
              <a:t>‹#›</a:t>
            </a:fld>
            <a:endParaRPr lang="en-US"/>
          </a:p>
        </p:txBody>
      </p:sp>
    </p:spTree>
    <p:extLst>
      <p:ext uri="{BB962C8B-B14F-4D97-AF65-F5344CB8AC3E}">
        <p14:creationId xmlns:p14="http://schemas.microsoft.com/office/powerpoint/2010/main" val="21988924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Image/Text over Banner">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E2917E0A-75A0-4822-90FA-32603F4F69F1}"/>
              </a:ext>
            </a:extLst>
          </p:cNvPr>
          <p:cNvSpPr>
            <a:spLocks noGrp="1"/>
          </p:cNvSpPr>
          <p:nvPr>
            <p:ph type="title"/>
          </p:nvPr>
        </p:nvSpPr>
        <p:spPr>
          <a:xfrm>
            <a:off x="304800" y="136521"/>
            <a:ext cx="11613929" cy="723844"/>
          </a:xfrm>
          <a:prstGeom prst="rect">
            <a:avLst/>
          </a:prstGeom>
        </p:spPr>
        <p:txBody>
          <a:bodyPr vert="horz" lIns="91440" tIns="45720" rIns="91440" bIns="45720" rtlCol="0" anchor="ctr">
            <a:noAutofit/>
          </a:bodyPr>
          <a:lstStyle/>
          <a:p>
            <a:r>
              <a:rPr lang="en-US"/>
              <a:t>Click to edit Master title style</a:t>
            </a:r>
          </a:p>
        </p:txBody>
      </p:sp>
      <p:sp>
        <p:nvSpPr>
          <p:cNvPr id="12" name="Content Placeholder 2">
            <a:extLst>
              <a:ext uri="{FF2B5EF4-FFF2-40B4-BE49-F238E27FC236}">
                <a16:creationId xmlns:a16="http://schemas.microsoft.com/office/drawing/2014/main" id="{E5AF9EF8-1AB9-4AFA-B735-58FDE7740910}"/>
              </a:ext>
            </a:extLst>
          </p:cNvPr>
          <p:cNvSpPr>
            <a:spLocks noGrp="1"/>
          </p:cNvSpPr>
          <p:nvPr>
            <p:ph idx="1"/>
          </p:nvPr>
        </p:nvSpPr>
        <p:spPr>
          <a:xfrm>
            <a:off x="336330" y="4123793"/>
            <a:ext cx="11582399" cy="1703531"/>
          </a:xfrm>
        </p:spPr>
        <p:txBody>
          <a:bodyPr>
            <a:noAutofit/>
          </a:bodyPr>
          <a:lstStyle>
            <a:lvl1pPr marL="0" indent="0">
              <a:buNone/>
              <a:defRPr sz="2700" baseline="0">
                <a:solidFill>
                  <a:srgbClr val="4C4E56"/>
                </a:solidFill>
                <a:latin typeface="Arial" panose="020B0604020202020204" pitchFamily="34" charset="0"/>
                <a:cs typeface="Arial" panose="020B0604020202020204" pitchFamily="34" charset="0"/>
              </a:defRPr>
            </a:lvl1pPr>
            <a:lvl2pPr>
              <a:defRPr sz="2400">
                <a:solidFill>
                  <a:srgbClr val="4C4E56"/>
                </a:solidFill>
                <a:latin typeface="Arial" panose="020B0604020202020204" pitchFamily="34" charset="0"/>
                <a:cs typeface="Arial" panose="020B0604020202020204" pitchFamily="34" charset="0"/>
              </a:defRPr>
            </a:lvl2pPr>
            <a:lvl3pPr>
              <a:defRPr sz="2400">
                <a:solidFill>
                  <a:srgbClr val="4C4E56"/>
                </a:solidFill>
                <a:latin typeface="Arial" panose="020B0604020202020204" pitchFamily="34" charset="0"/>
                <a:cs typeface="Arial" panose="020B0604020202020204" pitchFamily="34" charset="0"/>
              </a:defRPr>
            </a:lvl3pPr>
            <a:lvl4pPr>
              <a:defRPr sz="2400">
                <a:solidFill>
                  <a:srgbClr val="4C4E56"/>
                </a:solidFill>
                <a:latin typeface="Arial" panose="020B0604020202020204" pitchFamily="34" charset="0"/>
                <a:cs typeface="Arial" panose="020B0604020202020204" pitchFamily="34" charset="0"/>
              </a:defRPr>
            </a:lvl4pPr>
            <a:lvl5pPr>
              <a:defRPr sz="2400">
                <a:solidFill>
                  <a:srgbClr val="4C4E56"/>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p:txBody>
      </p:sp>
      <p:sp>
        <p:nvSpPr>
          <p:cNvPr id="5" name="Rectangle 4"/>
          <p:cNvSpPr/>
          <p:nvPr userDrawn="1"/>
        </p:nvSpPr>
        <p:spPr>
          <a:xfrm>
            <a:off x="0" y="4123794"/>
            <a:ext cx="12192000" cy="1709509"/>
          </a:xfrm>
          <a:prstGeom prst="rect">
            <a:avLst/>
          </a:prstGeom>
          <a:solidFill>
            <a:srgbClr val="4CB4E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700">
              <a:ln>
                <a:noFill/>
              </a:ln>
              <a:solidFill>
                <a:srgbClr val="40B4E5"/>
              </a:solidFill>
            </a:endParaRPr>
          </a:p>
        </p:txBody>
      </p:sp>
      <p:sp>
        <p:nvSpPr>
          <p:cNvPr id="14" name="Content Placeholder 2">
            <a:extLst>
              <a:ext uri="{FF2B5EF4-FFF2-40B4-BE49-F238E27FC236}">
                <a16:creationId xmlns:a16="http://schemas.microsoft.com/office/drawing/2014/main" id="{8CC42078-44AA-4FE2-BD57-5C79AC440318}"/>
              </a:ext>
            </a:extLst>
          </p:cNvPr>
          <p:cNvSpPr>
            <a:spLocks noGrp="1"/>
          </p:cNvSpPr>
          <p:nvPr>
            <p:ph idx="10" hasCustomPrompt="1"/>
          </p:nvPr>
        </p:nvSpPr>
        <p:spPr>
          <a:xfrm>
            <a:off x="336330" y="1141380"/>
            <a:ext cx="11582399" cy="2800001"/>
          </a:xfrm>
        </p:spPr>
        <p:txBody>
          <a:bodyPr>
            <a:noAutofit/>
          </a:bodyPr>
          <a:lstStyle>
            <a:lvl1pPr marL="0" indent="0">
              <a:buNone/>
              <a:defRPr sz="2700" baseline="0">
                <a:solidFill>
                  <a:srgbClr val="4C4E56"/>
                </a:solidFill>
                <a:latin typeface="Arial" panose="020B0604020202020204" pitchFamily="34" charset="0"/>
                <a:cs typeface="Arial" panose="020B0604020202020204" pitchFamily="34" charset="0"/>
              </a:defRPr>
            </a:lvl1pPr>
            <a:lvl2pPr>
              <a:defRPr sz="2700">
                <a:solidFill>
                  <a:srgbClr val="4C4E56"/>
                </a:solidFill>
                <a:latin typeface="Arial" panose="020B0604020202020204" pitchFamily="34" charset="0"/>
                <a:cs typeface="Arial" panose="020B0604020202020204" pitchFamily="34" charset="0"/>
              </a:defRPr>
            </a:lvl2pPr>
            <a:lvl3pPr>
              <a:defRPr sz="2400">
                <a:solidFill>
                  <a:srgbClr val="4C4E56"/>
                </a:solidFill>
                <a:latin typeface="Arial" panose="020B0604020202020204" pitchFamily="34" charset="0"/>
                <a:cs typeface="Arial" panose="020B0604020202020204" pitchFamily="34" charset="0"/>
              </a:defRPr>
            </a:lvl3pPr>
            <a:lvl4pPr>
              <a:defRPr sz="2400">
                <a:solidFill>
                  <a:srgbClr val="4C4E56"/>
                </a:solidFill>
                <a:latin typeface="Arial" panose="020B0604020202020204" pitchFamily="34" charset="0"/>
                <a:cs typeface="Arial" panose="020B0604020202020204" pitchFamily="34" charset="0"/>
              </a:defRPr>
            </a:lvl4pPr>
            <a:lvl5pPr>
              <a:defRPr sz="2400">
                <a:solidFill>
                  <a:srgbClr val="4C4E56"/>
                </a:solidFill>
                <a:latin typeface="Arial" panose="020B0604020202020204" pitchFamily="34" charset="0"/>
                <a:cs typeface="Arial" panose="020B0604020202020204" pitchFamily="34" charset="0"/>
              </a:defRPr>
            </a:lvl5pPr>
          </a:lstStyle>
          <a:p>
            <a:pPr lvl="0"/>
            <a:r>
              <a:rPr lang="en-US"/>
              <a:t>Add image here</a:t>
            </a:r>
          </a:p>
        </p:txBody>
      </p:sp>
      <p:sp>
        <p:nvSpPr>
          <p:cNvPr id="13" name="Slide Number Placeholder 5">
            <a:extLst>
              <a:ext uri="{FF2B5EF4-FFF2-40B4-BE49-F238E27FC236}">
                <a16:creationId xmlns:a16="http://schemas.microsoft.com/office/drawing/2014/main" id="{13275B34-BBA1-4311-838D-DCA0D8301CA7}"/>
              </a:ext>
            </a:extLst>
          </p:cNvPr>
          <p:cNvSpPr>
            <a:spLocks noGrp="1"/>
          </p:cNvSpPr>
          <p:nvPr>
            <p:ph type="sldNum" sz="quarter" idx="4"/>
          </p:nvPr>
        </p:nvSpPr>
        <p:spPr>
          <a:xfrm>
            <a:off x="9073928" y="6356354"/>
            <a:ext cx="2844800" cy="365127"/>
          </a:xfrm>
          <a:prstGeom prst="rect">
            <a:avLst/>
          </a:prstGeom>
        </p:spPr>
        <p:txBody>
          <a:bodyPr vert="horz" lIns="91440" tIns="45720" rIns="91440" bIns="45720" rtlCol="0" anchor="ctr"/>
          <a:lstStyle>
            <a:lvl1pPr algn="r">
              <a:defRPr sz="1600">
                <a:solidFill>
                  <a:srgbClr val="4C4E56"/>
                </a:solidFill>
                <a:latin typeface="Arial" panose="020B0604020202020204" pitchFamily="34" charset="0"/>
                <a:cs typeface="Arial" panose="020B0604020202020204" pitchFamily="34" charset="0"/>
              </a:defRPr>
            </a:lvl1pPr>
          </a:lstStyle>
          <a:p>
            <a:fld id="{7D849402-4170-CE4A-A196-BDEB35909225}" type="slidenum">
              <a:rPr lang="en-US" smtClean="0"/>
              <a:pPr/>
              <a:t>‹#›</a:t>
            </a:fld>
            <a:endParaRPr lang="en-US"/>
          </a:p>
        </p:txBody>
      </p:sp>
    </p:spTree>
    <p:extLst>
      <p:ext uri="{BB962C8B-B14F-4D97-AF65-F5344CB8AC3E}">
        <p14:creationId xmlns:p14="http://schemas.microsoft.com/office/powerpoint/2010/main" val="3330649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Ques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1A2B6C-FFCC-4E56-938D-6EABB5528053}"/>
              </a:ext>
            </a:extLst>
          </p:cNvPr>
          <p:cNvSpPr>
            <a:spLocks noGrp="1"/>
          </p:cNvSpPr>
          <p:nvPr>
            <p:ph type="title"/>
          </p:nvPr>
        </p:nvSpPr>
        <p:spPr>
          <a:xfrm>
            <a:off x="325822" y="2857500"/>
            <a:ext cx="11540357" cy="1143000"/>
          </a:xfrm>
        </p:spPr>
        <p:txBody>
          <a:bodyPr>
            <a:normAutofit/>
          </a:bodyPr>
          <a:lstStyle>
            <a:lvl1pPr algn="ctr">
              <a:defRPr sz="4800">
                <a:solidFill>
                  <a:srgbClr val="4CB4E7"/>
                </a:solidFill>
              </a:defRPr>
            </a:lvl1pPr>
          </a:lstStyle>
          <a:p>
            <a:r>
              <a:rPr lang="en-US"/>
              <a:t>Click to edit Master title style</a:t>
            </a:r>
          </a:p>
        </p:txBody>
      </p:sp>
      <p:sp>
        <p:nvSpPr>
          <p:cNvPr id="8" name="Slide Number Placeholder 5">
            <a:extLst>
              <a:ext uri="{FF2B5EF4-FFF2-40B4-BE49-F238E27FC236}">
                <a16:creationId xmlns:a16="http://schemas.microsoft.com/office/drawing/2014/main" id="{F46B1EB4-2BEA-426D-93A3-66E00E35A5D4}"/>
              </a:ext>
            </a:extLst>
          </p:cNvPr>
          <p:cNvSpPr txBox="1">
            <a:spLocks/>
          </p:cNvSpPr>
          <p:nvPr userDrawn="1"/>
        </p:nvSpPr>
        <p:spPr>
          <a:xfrm>
            <a:off x="9073928" y="6356354"/>
            <a:ext cx="2844800" cy="365127"/>
          </a:xfrm>
          <a:prstGeom prst="rect">
            <a:avLst/>
          </a:prstGeom>
        </p:spPr>
        <p:txBody>
          <a:bodyPr vert="horz" lIns="121920" tIns="60960" rIns="121920" bIns="60960" rtlCol="0" anchor="ctr"/>
          <a:lstStyle>
            <a:defPPr>
              <a:defRPr lang="en-US"/>
            </a:defPPr>
            <a:lvl1pPr marL="0" algn="r" defTabSz="457189" rtl="0" eaLnBrk="1" latinLnBrk="0" hangingPunct="1">
              <a:defRPr sz="1200" kern="1200">
                <a:solidFill>
                  <a:srgbClr val="4C4E56"/>
                </a:solidFill>
                <a:latin typeface="Arial" panose="020B0604020202020204" pitchFamily="34" charset="0"/>
                <a:ea typeface="+mn-ea"/>
                <a:cs typeface="Arial" panose="020B0604020202020204" pitchFamily="34" charset="0"/>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a:lstStyle>
          <a:p>
            <a:fld id="{7D849402-4170-CE4A-A196-BDEB35909225}" type="slidenum">
              <a:rPr lang="en-US" smtClean="0"/>
              <a:pPr/>
              <a:t>‹#›</a:t>
            </a:fld>
            <a:endParaRPr lang="en-US"/>
          </a:p>
        </p:txBody>
      </p:sp>
    </p:spTree>
    <p:extLst>
      <p:ext uri="{BB962C8B-B14F-4D97-AF65-F5344CB8AC3E}">
        <p14:creationId xmlns:p14="http://schemas.microsoft.com/office/powerpoint/2010/main" val="36196217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219200" y="1699837"/>
            <a:ext cx="10972800" cy="631855"/>
          </a:xfrm>
        </p:spPr>
        <p:txBody>
          <a:bodyPr>
            <a:normAutofit/>
          </a:bodyPr>
          <a:lstStyle>
            <a:lvl1pPr algn="l">
              <a:defRPr sz="6933">
                <a:solidFill>
                  <a:schemeClr val="bg1"/>
                </a:solidFill>
                <a:latin typeface="Museo Sans 700"/>
              </a:defRPr>
            </a:lvl1pPr>
          </a:lstStyle>
          <a:p>
            <a:r>
              <a:rPr lang="en-US" dirty="0"/>
              <a:t>Presentation Title</a:t>
            </a:r>
          </a:p>
        </p:txBody>
      </p:sp>
      <p:sp>
        <p:nvSpPr>
          <p:cNvPr id="3" name="Text Placeholder 2"/>
          <p:cNvSpPr>
            <a:spLocks noGrp="1"/>
          </p:cNvSpPr>
          <p:nvPr>
            <p:ph type="body" idx="1" hasCustomPrompt="1"/>
          </p:nvPr>
        </p:nvSpPr>
        <p:spPr>
          <a:xfrm>
            <a:off x="1219200" y="2344329"/>
            <a:ext cx="5386917" cy="426431"/>
          </a:xfrm>
        </p:spPr>
        <p:txBody>
          <a:bodyPr anchor="b">
            <a:normAutofit/>
          </a:bodyPr>
          <a:lstStyle>
            <a:lvl1pPr marL="0" indent="0">
              <a:buNone/>
              <a:defRPr sz="2933" b="1">
                <a:solidFill>
                  <a:schemeClr val="bg1"/>
                </a:solidFill>
                <a:latin typeface="Arial"/>
                <a:cs typeface="Arial"/>
              </a:defRPr>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dirty="0"/>
              <a:t>Presentation Sub-title</a:t>
            </a:r>
          </a:p>
        </p:txBody>
      </p:sp>
      <p:sp>
        <p:nvSpPr>
          <p:cNvPr id="4" name="Content Placeholder 3"/>
          <p:cNvSpPr>
            <a:spLocks noGrp="1"/>
          </p:cNvSpPr>
          <p:nvPr>
            <p:ph sz="half" idx="2" hasCustomPrompt="1"/>
          </p:nvPr>
        </p:nvSpPr>
        <p:spPr>
          <a:xfrm>
            <a:off x="1219200" y="3288246"/>
            <a:ext cx="5386917" cy="414427"/>
          </a:xfrm>
        </p:spPr>
        <p:txBody>
          <a:bodyPr>
            <a:normAutofit/>
          </a:bodyPr>
          <a:lstStyle>
            <a:lvl1pPr marL="0" indent="0">
              <a:buNone/>
              <a:defRPr sz="2400">
                <a:solidFill>
                  <a:schemeClr val="bg1"/>
                </a:solidFill>
                <a:latin typeface="Arial"/>
                <a:cs typeface="Arial"/>
              </a:defRPr>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dirty="0"/>
              <a:t>Date</a:t>
            </a:r>
          </a:p>
        </p:txBody>
      </p:sp>
    </p:spTree>
    <p:extLst>
      <p:ext uri="{BB962C8B-B14F-4D97-AF65-F5344CB8AC3E}">
        <p14:creationId xmlns:p14="http://schemas.microsoft.com/office/powerpoint/2010/main" val="41659598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46B19390-C9E1-4DDF-9A7D-6C08BAF0D5F9}"/>
              </a:ext>
            </a:extLst>
          </p:cNvPr>
          <p:cNvSpPr>
            <a:spLocks noGrp="1"/>
          </p:cNvSpPr>
          <p:nvPr>
            <p:ph idx="1"/>
          </p:nvPr>
        </p:nvSpPr>
        <p:spPr>
          <a:xfrm>
            <a:off x="325822" y="1141379"/>
            <a:ext cx="11592905" cy="5015149"/>
          </a:xfrm>
        </p:spPr>
        <p:txBody>
          <a:bodyPr>
            <a:noAutofit/>
          </a:bodyPr>
          <a:lstStyle>
            <a:lvl1pPr marL="0" indent="0">
              <a:buNone/>
              <a:defRPr sz="2700" baseline="0">
                <a:solidFill>
                  <a:srgbClr val="4C4E56"/>
                </a:solidFill>
                <a:latin typeface="Arial" panose="020B0604020202020204" pitchFamily="34" charset="0"/>
                <a:cs typeface="Arial" panose="020B0604020202020204" pitchFamily="34" charset="0"/>
              </a:defRPr>
            </a:lvl1pPr>
            <a:lvl2pPr>
              <a:defRPr sz="2400">
                <a:solidFill>
                  <a:srgbClr val="4C4E56"/>
                </a:solidFill>
                <a:latin typeface="Arial" panose="020B0604020202020204" pitchFamily="34" charset="0"/>
                <a:cs typeface="Arial" panose="020B0604020202020204" pitchFamily="34" charset="0"/>
              </a:defRPr>
            </a:lvl2pPr>
            <a:lvl3pPr>
              <a:defRPr sz="2100">
                <a:solidFill>
                  <a:srgbClr val="4C4E56"/>
                </a:solidFill>
                <a:latin typeface="Arial" panose="020B0604020202020204" pitchFamily="34" charset="0"/>
                <a:cs typeface="Arial" panose="020B0604020202020204" pitchFamily="34" charset="0"/>
              </a:defRPr>
            </a:lvl3pPr>
            <a:lvl4pPr>
              <a:defRPr sz="2100">
                <a:solidFill>
                  <a:srgbClr val="4C4E56"/>
                </a:solidFill>
                <a:latin typeface="Arial" panose="020B0604020202020204" pitchFamily="34" charset="0"/>
                <a:cs typeface="Arial" panose="020B0604020202020204" pitchFamily="34" charset="0"/>
              </a:defRPr>
            </a:lvl4pPr>
            <a:lvl5pPr>
              <a:defRPr sz="2100">
                <a:solidFill>
                  <a:srgbClr val="4C4E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12147A6B-BC19-4424-A150-8B1BF2E9A15E}"/>
              </a:ext>
            </a:extLst>
          </p:cNvPr>
          <p:cNvSpPr>
            <a:spLocks noGrp="1"/>
          </p:cNvSpPr>
          <p:nvPr>
            <p:ph type="sldNum" sz="quarter" idx="4"/>
          </p:nvPr>
        </p:nvSpPr>
        <p:spPr>
          <a:xfrm>
            <a:off x="9073928" y="6356354"/>
            <a:ext cx="2844800" cy="365127"/>
          </a:xfrm>
          <a:prstGeom prst="rect">
            <a:avLst/>
          </a:prstGeom>
        </p:spPr>
        <p:txBody>
          <a:bodyPr vert="horz" lIns="91440" tIns="45720" rIns="91440" bIns="45720" rtlCol="0" anchor="ctr"/>
          <a:lstStyle>
            <a:lvl1pPr algn="r">
              <a:defRPr sz="1600">
                <a:solidFill>
                  <a:srgbClr val="4C4E56"/>
                </a:solidFill>
                <a:latin typeface="Arial" panose="020B0604020202020204" pitchFamily="34" charset="0"/>
                <a:cs typeface="Arial" panose="020B0604020202020204" pitchFamily="34" charset="0"/>
              </a:defRPr>
            </a:lvl1pPr>
          </a:lstStyle>
          <a:p>
            <a:fld id="{7D849402-4170-CE4A-A196-BDEB35909225}" type="slidenum">
              <a:rPr lang="en-US" smtClean="0"/>
              <a:pPr/>
              <a:t>‹#›</a:t>
            </a:fld>
            <a:endParaRPr lang="en-US"/>
          </a:p>
        </p:txBody>
      </p:sp>
      <p:sp>
        <p:nvSpPr>
          <p:cNvPr id="6" name="Title Placeholder 1">
            <a:extLst>
              <a:ext uri="{FF2B5EF4-FFF2-40B4-BE49-F238E27FC236}">
                <a16:creationId xmlns:a16="http://schemas.microsoft.com/office/drawing/2014/main" id="{400D90A6-357A-4E5B-B52D-650AB9FFE984}"/>
              </a:ext>
            </a:extLst>
          </p:cNvPr>
          <p:cNvSpPr>
            <a:spLocks noGrp="1"/>
          </p:cNvSpPr>
          <p:nvPr>
            <p:ph type="title"/>
          </p:nvPr>
        </p:nvSpPr>
        <p:spPr>
          <a:xfrm>
            <a:off x="304800" y="136521"/>
            <a:ext cx="11613929" cy="723844"/>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14726176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amp; Im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799" y="1132733"/>
            <a:ext cx="5479325" cy="5023795"/>
          </a:xfrm>
        </p:spPr>
        <p:txBody>
          <a:bodyPr>
            <a:noAutofit/>
          </a:bodyPr>
          <a:lstStyle>
            <a:lvl1pPr marL="0" indent="0">
              <a:buNone/>
              <a:defRPr sz="2700" baseline="0">
                <a:solidFill>
                  <a:srgbClr val="4C4E56"/>
                </a:solidFill>
                <a:latin typeface="Arial" panose="020B0604020202020204" pitchFamily="34" charset="0"/>
                <a:cs typeface="Arial" panose="020B0604020202020204" pitchFamily="34" charset="0"/>
              </a:defRPr>
            </a:lvl1pPr>
            <a:lvl2pPr>
              <a:defRPr sz="2400">
                <a:solidFill>
                  <a:srgbClr val="4C4E56"/>
                </a:solidFill>
                <a:latin typeface="Arial" panose="020B0604020202020204" pitchFamily="34" charset="0"/>
                <a:cs typeface="Arial" panose="020B0604020202020204" pitchFamily="34" charset="0"/>
              </a:defRPr>
            </a:lvl2pPr>
            <a:lvl3pPr>
              <a:defRPr sz="2100">
                <a:solidFill>
                  <a:srgbClr val="4C4E56"/>
                </a:solidFill>
                <a:latin typeface="Arial" panose="020B0604020202020204" pitchFamily="34" charset="0"/>
                <a:cs typeface="Arial" panose="020B0604020202020204" pitchFamily="34" charset="0"/>
              </a:defRPr>
            </a:lvl3pPr>
            <a:lvl4pPr>
              <a:defRPr sz="2100">
                <a:solidFill>
                  <a:srgbClr val="4C4E56"/>
                </a:solidFill>
                <a:latin typeface="Arial" panose="020B0604020202020204" pitchFamily="34" charset="0"/>
                <a:cs typeface="Arial" panose="020B0604020202020204" pitchFamily="34" charset="0"/>
              </a:defRPr>
            </a:lvl4pPr>
            <a:lvl5pPr>
              <a:defRPr sz="2100">
                <a:solidFill>
                  <a:srgbClr val="4C4E56"/>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3" hasCustomPrompt="1"/>
          </p:nvPr>
        </p:nvSpPr>
        <p:spPr>
          <a:xfrm>
            <a:off x="6096000" y="1132733"/>
            <a:ext cx="5822728" cy="5023795"/>
          </a:xfrm>
        </p:spPr>
        <p:txBody>
          <a:bodyPr/>
          <a:lstStyle>
            <a:lvl1pPr marL="0" indent="0">
              <a:buNone/>
              <a:defRPr sz="2400" baseline="0">
                <a:latin typeface="Arial" panose="020B0604020202020204" pitchFamily="34" charset="0"/>
                <a:cs typeface="Arial" panose="020B0604020202020204" pitchFamily="34" charset="0"/>
              </a:defRPr>
            </a:lvl1pPr>
          </a:lstStyle>
          <a:p>
            <a:pPr lvl="0"/>
            <a:r>
              <a:rPr lang="en-US"/>
              <a:t>Add image here</a:t>
            </a:r>
          </a:p>
        </p:txBody>
      </p:sp>
      <p:sp>
        <p:nvSpPr>
          <p:cNvPr id="9" name="Slide Number Placeholder 5">
            <a:extLst>
              <a:ext uri="{FF2B5EF4-FFF2-40B4-BE49-F238E27FC236}">
                <a16:creationId xmlns:a16="http://schemas.microsoft.com/office/drawing/2014/main" id="{1B4F6D9D-5788-484D-8ABD-DAA082924773}"/>
              </a:ext>
            </a:extLst>
          </p:cNvPr>
          <p:cNvSpPr>
            <a:spLocks noGrp="1"/>
          </p:cNvSpPr>
          <p:nvPr>
            <p:ph type="sldNum" sz="quarter" idx="4"/>
          </p:nvPr>
        </p:nvSpPr>
        <p:spPr>
          <a:xfrm>
            <a:off x="9073928" y="6356354"/>
            <a:ext cx="2844800" cy="365127"/>
          </a:xfrm>
          <a:prstGeom prst="rect">
            <a:avLst/>
          </a:prstGeom>
        </p:spPr>
        <p:txBody>
          <a:bodyPr vert="horz" lIns="91440" tIns="45720" rIns="91440" bIns="45720" rtlCol="0" anchor="ctr"/>
          <a:lstStyle>
            <a:lvl1pPr algn="r">
              <a:defRPr sz="1600">
                <a:solidFill>
                  <a:srgbClr val="4C4E56"/>
                </a:solidFill>
                <a:latin typeface="Arial" panose="020B0604020202020204" pitchFamily="34" charset="0"/>
                <a:cs typeface="Arial" panose="020B0604020202020204" pitchFamily="34" charset="0"/>
              </a:defRPr>
            </a:lvl1pPr>
          </a:lstStyle>
          <a:p>
            <a:fld id="{7D849402-4170-CE4A-A196-BDEB35909225}" type="slidenum">
              <a:rPr lang="en-US" smtClean="0"/>
              <a:pPr/>
              <a:t>‹#›</a:t>
            </a:fld>
            <a:endParaRPr lang="en-US"/>
          </a:p>
        </p:txBody>
      </p:sp>
      <p:sp>
        <p:nvSpPr>
          <p:cNvPr id="8" name="Title Placeholder 1">
            <a:extLst>
              <a:ext uri="{FF2B5EF4-FFF2-40B4-BE49-F238E27FC236}">
                <a16:creationId xmlns:a16="http://schemas.microsoft.com/office/drawing/2014/main" id="{FAFEB3FB-8E7E-4F71-A9E7-1F59FA3BA3BC}"/>
              </a:ext>
            </a:extLst>
          </p:cNvPr>
          <p:cNvSpPr>
            <a:spLocks noGrp="1"/>
          </p:cNvSpPr>
          <p:nvPr>
            <p:ph type="title"/>
          </p:nvPr>
        </p:nvSpPr>
        <p:spPr>
          <a:xfrm>
            <a:off x="304800" y="136521"/>
            <a:ext cx="11613929" cy="723844"/>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14985065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400D90A6-357A-4E5B-B52D-650AB9FFE984}"/>
              </a:ext>
            </a:extLst>
          </p:cNvPr>
          <p:cNvSpPr>
            <a:spLocks noGrp="1"/>
          </p:cNvSpPr>
          <p:nvPr>
            <p:ph type="title"/>
          </p:nvPr>
        </p:nvSpPr>
        <p:spPr>
          <a:xfrm>
            <a:off x="304800" y="136521"/>
            <a:ext cx="11613929" cy="723844"/>
          </a:xfrm>
          <a:prstGeom prst="rect">
            <a:avLst/>
          </a:prstGeom>
        </p:spPr>
        <p:txBody>
          <a:bodyPr vert="horz" lIns="91440" tIns="45720" rIns="91440" bIns="45720" rtlCol="0" anchor="ctr">
            <a:noAutofit/>
          </a:bodyPr>
          <a:lstStyle/>
          <a:p>
            <a:r>
              <a:rPr lang="en-US"/>
              <a:t>Click to edit Master title style</a:t>
            </a:r>
          </a:p>
        </p:txBody>
      </p:sp>
      <p:sp>
        <p:nvSpPr>
          <p:cNvPr id="10" name="Content Placeholder 2">
            <a:extLst>
              <a:ext uri="{FF2B5EF4-FFF2-40B4-BE49-F238E27FC236}">
                <a16:creationId xmlns:a16="http://schemas.microsoft.com/office/drawing/2014/main" id="{46B19390-C9E1-4DDF-9A7D-6C08BAF0D5F9}"/>
              </a:ext>
            </a:extLst>
          </p:cNvPr>
          <p:cNvSpPr>
            <a:spLocks noGrp="1"/>
          </p:cNvSpPr>
          <p:nvPr>
            <p:ph idx="1"/>
          </p:nvPr>
        </p:nvSpPr>
        <p:spPr>
          <a:xfrm>
            <a:off x="325822" y="1141379"/>
            <a:ext cx="11592905" cy="5015149"/>
          </a:xfrm>
        </p:spPr>
        <p:txBody>
          <a:bodyPr>
            <a:noAutofit/>
          </a:bodyPr>
          <a:lstStyle>
            <a:lvl1pPr marL="0" indent="0">
              <a:buNone/>
              <a:defRPr sz="2700" baseline="0">
                <a:solidFill>
                  <a:srgbClr val="4C4E56"/>
                </a:solidFill>
                <a:latin typeface="Arial" panose="020B0604020202020204" pitchFamily="34" charset="0"/>
                <a:cs typeface="Arial" panose="020B0604020202020204" pitchFamily="34" charset="0"/>
              </a:defRPr>
            </a:lvl1pPr>
            <a:lvl2pPr>
              <a:defRPr sz="2400">
                <a:solidFill>
                  <a:srgbClr val="4C4E56"/>
                </a:solidFill>
                <a:latin typeface="Arial" panose="020B0604020202020204" pitchFamily="34" charset="0"/>
                <a:cs typeface="Arial" panose="020B0604020202020204" pitchFamily="34" charset="0"/>
              </a:defRPr>
            </a:lvl2pPr>
            <a:lvl3pPr>
              <a:defRPr sz="2100">
                <a:solidFill>
                  <a:srgbClr val="4C4E56"/>
                </a:solidFill>
                <a:latin typeface="Arial" panose="020B0604020202020204" pitchFamily="34" charset="0"/>
                <a:cs typeface="Arial" panose="020B0604020202020204" pitchFamily="34" charset="0"/>
              </a:defRPr>
            </a:lvl3pPr>
            <a:lvl4pPr>
              <a:defRPr sz="2100">
                <a:solidFill>
                  <a:srgbClr val="4C4E56"/>
                </a:solidFill>
                <a:latin typeface="Arial" panose="020B0604020202020204" pitchFamily="34" charset="0"/>
                <a:cs typeface="Arial" panose="020B0604020202020204" pitchFamily="34" charset="0"/>
              </a:defRPr>
            </a:lvl4pPr>
            <a:lvl5pPr>
              <a:defRPr sz="2100">
                <a:solidFill>
                  <a:srgbClr val="4C4E56"/>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12147A6B-BC19-4424-A150-8B1BF2E9A15E}"/>
              </a:ext>
            </a:extLst>
          </p:cNvPr>
          <p:cNvSpPr>
            <a:spLocks noGrp="1"/>
          </p:cNvSpPr>
          <p:nvPr>
            <p:ph type="sldNum" sz="quarter" idx="4"/>
          </p:nvPr>
        </p:nvSpPr>
        <p:spPr>
          <a:xfrm>
            <a:off x="9073928" y="6356354"/>
            <a:ext cx="2844800" cy="365127"/>
          </a:xfrm>
          <a:prstGeom prst="rect">
            <a:avLst/>
          </a:prstGeom>
        </p:spPr>
        <p:txBody>
          <a:bodyPr vert="horz" lIns="91440" tIns="45720" rIns="91440" bIns="45720" rtlCol="0" anchor="ctr"/>
          <a:lstStyle>
            <a:lvl1pPr algn="r">
              <a:defRPr sz="1600">
                <a:solidFill>
                  <a:srgbClr val="4C4E56"/>
                </a:solidFill>
                <a:latin typeface="Arial" panose="020B0604020202020204" pitchFamily="34" charset="0"/>
                <a:cs typeface="Arial" panose="020B0604020202020204" pitchFamily="34" charset="0"/>
              </a:defRPr>
            </a:lvl1pPr>
          </a:lstStyle>
          <a:p>
            <a:fld id="{7D849402-4170-CE4A-A196-BDEB35909225}" type="slidenum">
              <a:rPr lang="en-US" smtClean="0"/>
              <a:pPr/>
              <a:t>‹#›</a:t>
            </a:fld>
            <a:endParaRPr lang="en-US"/>
          </a:p>
        </p:txBody>
      </p:sp>
    </p:spTree>
    <p:extLst>
      <p:ext uri="{BB962C8B-B14F-4D97-AF65-F5344CB8AC3E}">
        <p14:creationId xmlns:p14="http://schemas.microsoft.com/office/powerpoint/2010/main" val="23851088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amp; Image">
    <p:spTree>
      <p:nvGrpSpPr>
        <p:cNvPr id="1" name=""/>
        <p:cNvGrpSpPr/>
        <p:nvPr/>
      </p:nvGrpSpPr>
      <p:grpSpPr>
        <a:xfrm>
          <a:off x="0" y="0"/>
          <a:ext cx="0" cy="0"/>
          <a:chOff x="0" y="0"/>
          <a:chExt cx="0" cy="0"/>
        </a:xfrm>
      </p:grpSpPr>
      <p:sp>
        <p:nvSpPr>
          <p:cNvPr id="8" name="Title Placeholder 1">
            <a:extLst>
              <a:ext uri="{FF2B5EF4-FFF2-40B4-BE49-F238E27FC236}">
                <a16:creationId xmlns:a16="http://schemas.microsoft.com/office/drawing/2014/main" id="{FAFEB3FB-8E7E-4F71-A9E7-1F59FA3BA3BC}"/>
              </a:ext>
            </a:extLst>
          </p:cNvPr>
          <p:cNvSpPr>
            <a:spLocks noGrp="1"/>
          </p:cNvSpPr>
          <p:nvPr>
            <p:ph type="title"/>
          </p:nvPr>
        </p:nvSpPr>
        <p:spPr>
          <a:xfrm>
            <a:off x="304800" y="136521"/>
            <a:ext cx="11613929" cy="723844"/>
          </a:xfrm>
          <a:prstGeom prst="rect">
            <a:avLst/>
          </a:prstGeom>
        </p:spPr>
        <p:txBody>
          <a:bodyPr vert="horz" lIns="91440" tIns="45720" rIns="91440" bIns="45720" rtlCol="0" anchor="ctr">
            <a:noAutofit/>
          </a:bodyPr>
          <a:lstStyle/>
          <a:p>
            <a:r>
              <a:rPr lang="en-US"/>
              <a:t>Click to edit Master title style</a:t>
            </a:r>
          </a:p>
        </p:txBody>
      </p:sp>
      <p:sp>
        <p:nvSpPr>
          <p:cNvPr id="3" name="Content Placeholder 2"/>
          <p:cNvSpPr>
            <a:spLocks noGrp="1"/>
          </p:cNvSpPr>
          <p:nvPr>
            <p:ph idx="1"/>
          </p:nvPr>
        </p:nvSpPr>
        <p:spPr>
          <a:xfrm>
            <a:off x="304799" y="1132733"/>
            <a:ext cx="5479325" cy="5023795"/>
          </a:xfrm>
        </p:spPr>
        <p:txBody>
          <a:bodyPr>
            <a:noAutofit/>
          </a:bodyPr>
          <a:lstStyle>
            <a:lvl1pPr marL="0" indent="0">
              <a:buNone/>
              <a:defRPr sz="2700" baseline="0">
                <a:solidFill>
                  <a:srgbClr val="4C4E56"/>
                </a:solidFill>
                <a:latin typeface="Arial" panose="020B0604020202020204" pitchFamily="34" charset="0"/>
                <a:cs typeface="Arial" panose="020B0604020202020204" pitchFamily="34" charset="0"/>
              </a:defRPr>
            </a:lvl1pPr>
            <a:lvl2pPr>
              <a:defRPr sz="2400">
                <a:solidFill>
                  <a:srgbClr val="4C4E56"/>
                </a:solidFill>
                <a:latin typeface="Arial" panose="020B0604020202020204" pitchFamily="34" charset="0"/>
                <a:cs typeface="Arial" panose="020B0604020202020204" pitchFamily="34" charset="0"/>
              </a:defRPr>
            </a:lvl2pPr>
            <a:lvl3pPr>
              <a:defRPr sz="2100">
                <a:solidFill>
                  <a:srgbClr val="4C4E56"/>
                </a:solidFill>
                <a:latin typeface="Arial" panose="020B0604020202020204" pitchFamily="34" charset="0"/>
                <a:cs typeface="Arial" panose="020B0604020202020204" pitchFamily="34" charset="0"/>
              </a:defRPr>
            </a:lvl3pPr>
            <a:lvl4pPr>
              <a:defRPr sz="2100">
                <a:solidFill>
                  <a:srgbClr val="4C4E56"/>
                </a:solidFill>
                <a:latin typeface="Arial" panose="020B0604020202020204" pitchFamily="34" charset="0"/>
                <a:cs typeface="Arial" panose="020B0604020202020204" pitchFamily="34" charset="0"/>
              </a:defRPr>
            </a:lvl4pPr>
            <a:lvl5pPr>
              <a:defRPr sz="2100">
                <a:solidFill>
                  <a:srgbClr val="4C4E56"/>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2"/>
          <p:cNvSpPr>
            <a:spLocks noGrp="1"/>
          </p:cNvSpPr>
          <p:nvPr>
            <p:ph idx="13" hasCustomPrompt="1"/>
          </p:nvPr>
        </p:nvSpPr>
        <p:spPr>
          <a:xfrm>
            <a:off x="6096000" y="1132733"/>
            <a:ext cx="5822728" cy="5023795"/>
          </a:xfrm>
        </p:spPr>
        <p:txBody>
          <a:bodyPr/>
          <a:lstStyle>
            <a:lvl1pPr marL="0" indent="0">
              <a:buNone/>
              <a:defRPr sz="2400" baseline="0">
                <a:latin typeface="Arial" panose="020B0604020202020204" pitchFamily="34" charset="0"/>
                <a:cs typeface="Arial" panose="020B0604020202020204" pitchFamily="34" charset="0"/>
              </a:defRPr>
            </a:lvl1pPr>
          </a:lstStyle>
          <a:p>
            <a:pPr lvl="0"/>
            <a:r>
              <a:rPr lang="en-US"/>
              <a:t>Add image here</a:t>
            </a:r>
          </a:p>
        </p:txBody>
      </p:sp>
      <p:sp>
        <p:nvSpPr>
          <p:cNvPr id="9" name="Slide Number Placeholder 5">
            <a:extLst>
              <a:ext uri="{FF2B5EF4-FFF2-40B4-BE49-F238E27FC236}">
                <a16:creationId xmlns:a16="http://schemas.microsoft.com/office/drawing/2014/main" id="{1B4F6D9D-5788-484D-8ABD-DAA082924773}"/>
              </a:ext>
            </a:extLst>
          </p:cNvPr>
          <p:cNvSpPr>
            <a:spLocks noGrp="1"/>
          </p:cNvSpPr>
          <p:nvPr>
            <p:ph type="sldNum" sz="quarter" idx="4"/>
          </p:nvPr>
        </p:nvSpPr>
        <p:spPr>
          <a:xfrm>
            <a:off x="9073928" y="6356354"/>
            <a:ext cx="2844800" cy="365127"/>
          </a:xfrm>
          <a:prstGeom prst="rect">
            <a:avLst/>
          </a:prstGeom>
        </p:spPr>
        <p:txBody>
          <a:bodyPr vert="horz" lIns="91440" tIns="45720" rIns="91440" bIns="45720" rtlCol="0" anchor="ctr"/>
          <a:lstStyle>
            <a:lvl1pPr algn="r">
              <a:defRPr sz="1600">
                <a:solidFill>
                  <a:srgbClr val="4C4E56"/>
                </a:solidFill>
                <a:latin typeface="Arial" panose="020B0604020202020204" pitchFamily="34" charset="0"/>
                <a:cs typeface="Arial" panose="020B0604020202020204" pitchFamily="34" charset="0"/>
              </a:defRPr>
            </a:lvl1pPr>
          </a:lstStyle>
          <a:p>
            <a:fld id="{7D849402-4170-CE4A-A196-BDEB35909225}" type="slidenum">
              <a:rPr lang="en-US" smtClean="0"/>
              <a:pPr/>
              <a:t>‹#›</a:t>
            </a:fld>
            <a:endParaRPr lang="en-US"/>
          </a:p>
        </p:txBody>
      </p:sp>
    </p:spTree>
    <p:extLst>
      <p:ext uri="{BB962C8B-B14F-4D97-AF65-F5344CB8AC3E}">
        <p14:creationId xmlns:p14="http://schemas.microsoft.com/office/powerpoint/2010/main" val="25775391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mp; Text">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400D90A6-357A-4E5B-B52D-650AB9FFE984}"/>
              </a:ext>
            </a:extLst>
          </p:cNvPr>
          <p:cNvSpPr>
            <a:spLocks noGrp="1"/>
          </p:cNvSpPr>
          <p:nvPr>
            <p:ph type="title"/>
          </p:nvPr>
        </p:nvSpPr>
        <p:spPr>
          <a:xfrm>
            <a:off x="304800" y="136521"/>
            <a:ext cx="11613929" cy="723844"/>
          </a:xfrm>
          <a:prstGeom prst="rect">
            <a:avLst/>
          </a:prstGeom>
        </p:spPr>
        <p:txBody>
          <a:bodyPr vert="horz" lIns="91440" tIns="45720" rIns="91440" bIns="45720" rtlCol="0" anchor="ctr">
            <a:noAutofit/>
          </a:bodyPr>
          <a:lstStyle/>
          <a:p>
            <a:r>
              <a:rPr lang="en-US"/>
              <a:t>Click to edit Master title style</a:t>
            </a:r>
          </a:p>
        </p:txBody>
      </p:sp>
      <p:sp>
        <p:nvSpPr>
          <p:cNvPr id="10" name="Content Placeholder 2">
            <a:extLst>
              <a:ext uri="{FF2B5EF4-FFF2-40B4-BE49-F238E27FC236}">
                <a16:creationId xmlns:a16="http://schemas.microsoft.com/office/drawing/2014/main" id="{46B19390-C9E1-4DDF-9A7D-6C08BAF0D5F9}"/>
              </a:ext>
            </a:extLst>
          </p:cNvPr>
          <p:cNvSpPr>
            <a:spLocks noGrp="1"/>
          </p:cNvSpPr>
          <p:nvPr>
            <p:ph idx="1"/>
          </p:nvPr>
        </p:nvSpPr>
        <p:spPr>
          <a:xfrm>
            <a:off x="325822" y="1141379"/>
            <a:ext cx="11592905" cy="5015149"/>
          </a:xfrm>
        </p:spPr>
        <p:txBody>
          <a:bodyPr>
            <a:noAutofit/>
          </a:bodyPr>
          <a:lstStyle>
            <a:lvl1pPr marL="0" indent="0">
              <a:buNone/>
              <a:defRPr sz="2700" baseline="0">
                <a:solidFill>
                  <a:srgbClr val="4C4E56"/>
                </a:solidFill>
                <a:latin typeface="Arial" panose="020B0604020202020204" pitchFamily="34" charset="0"/>
                <a:cs typeface="Arial" panose="020B0604020202020204" pitchFamily="34" charset="0"/>
              </a:defRPr>
            </a:lvl1pPr>
            <a:lvl2pPr>
              <a:defRPr sz="2400">
                <a:solidFill>
                  <a:srgbClr val="4C4E56"/>
                </a:solidFill>
                <a:latin typeface="Arial" panose="020B0604020202020204" pitchFamily="34" charset="0"/>
                <a:cs typeface="Arial" panose="020B0604020202020204" pitchFamily="34" charset="0"/>
              </a:defRPr>
            </a:lvl2pPr>
            <a:lvl3pPr>
              <a:defRPr sz="2100">
                <a:solidFill>
                  <a:srgbClr val="4C4E56"/>
                </a:solidFill>
                <a:latin typeface="Arial" panose="020B0604020202020204" pitchFamily="34" charset="0"/>
                <a:cs typeface="Arial" panose="020B0604020202020204" pitchFamily="34" charset="0"/>
              </a:defRPr>
            </a:lvl3pPr>
            <a:lvl4pPr>
              <a:defRPr sz="2100">
                <a:solidFill>
                  <a:srgbClr val="4C4E56"/>
                </a:solidFill>
                <a:latin typeface="Arial" panose="020B0604020202020204" pitchFamily="34" charset="0"/>
                <a:cs typeface="Arial" panose="020B0604020202020204" pitchFamily="34" charset="0"/>
              </a:defRPr>
            </a:lvl4pPr>
            <a:lvl5pPr>
              <a:defRPr sz="2100">
                <a:solidFill>
                  <a:srgbClr val="4C4E56"/>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a:extLst>
              <a:ext uri="{FF2B5EF4-FFF2-40B4-BE49-F238E27FC236}">
                <a16:creationId xmlns:a16="http://schemas.microsoft.com/office/drawing/2014/main" id="{12147A6B-BC19-4424-A150-8B1BF2E9A15E}"/>
              </a:ext>
            </a:extLst>
          </p:cNvPr>
          <p:cNvSpPr>
            <a:spLocks noGrp="1"/>
          </p:cNvSpPr>
          <p:nvPr>
            <p:ph type="sldNum" sz="quarter" idx="4"/>
          </p:nvPr>
        </p:nvSpPr>
        <p:spPr>
          <a:xfrm>
            <a:off x="9073928" y="6356354"/>
            <a:ext cx="2844800" cy="365127"/>
          </a:xfrm>
          <a:prstGeom prst="rect">
            <a:avLst/>
          </a:prstGeom>
        </p:spPr>
        <p:txBody>
          <a:bodyPr vert="horz" lIns="91440" tIns="45720" rIns="91440" bIns="45720" rtlCol="0" anchor="ctr"/>
          <a:lstStyle>
            <a:lvl1pPr algn="r">
              <a:defRPr sz="1600">
                <a:solidFill>
                  <a:srgbClr val="4C4E56"/>
                </a:solidFill>
                <a:latin typeface="Arial" panose="020B0604020202020204" pitchFamily="34" charset="0"/>
                <a:cs typeface="Arial" panose="020B0604020202020204" pitchFamily="34" charset="0"/>
              </a:defRPr>
            </a:lvl1pPr>
          </a:lstStyle>
          <a:p>
            <a:fld id="{7D849402-4170-CE4A-A196-BDEB35909225}" type="slidenum">
              <a:rPr lang="en-US" smtClean="0"/>
              <a:pPr/>
              <a:t>‹#›</a:t>
            </a:fld>
            <a:endParaRPr lang="en-US"/>
          </a:p>
        </p:txBody>
      </p:sp>
    </p:spTree>
    <p:extLst>
      <p:ext uri="{BB962C8B-B14F-4D97-AF65-F5344CB8AC3E}">
        <p14:creationId xmlns:p14="http://schemas.microsoft.com/office/powerpoint/2010/main" val="3264219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4_Comparison">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5ABD929-BAE0-4089-BA14-8E6FAA43DE0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7" y="0"/>
            <a:ext cx="12188389" cy="6858000"/>
          </a:xfrm>
          <a:prstGeom prst="rect">
            <a:avLst/>
          </a:prstGeom>
        </p:spPr>
      </p:pic>
      <p:sp>
        <p:nvSpPr>
          <p:cNvPr id="2" name="Title 1"/>
          <p:cNvSpPr>
            <a:spLocks noGrp="1"/>
          </p:cNvSpPr>
          <p:nvPr>
            <p:ph type="title" hasCustomPrompt="1"/>
          </p:nvPr>
        </p:nvSpPr>
        <p:spPr>
          <a:xfrm>
            <a:off x="3509408" y="792760"/>
            <a:ext cx="7381349" cy="874840"/>
          </a:xfrm>
        </p:spPr>
        <p:txBody>
          <a:bodyPr>
            <a:noAutofit/>
          </a:bodyPr>
          <a:lstStyle>
            <a:lvl1pPr algn="r">
              <a:defRPr sz="4800">
                <a:solidFill>
                  <a:schemeClr val="bg1"/>
                </a:solidFill>
                <a:latin typeface="Museo Sans 700"/>
                <a:cs typeface="Arial"/>
              </a:defRPr>
            </a:lvl1pPr>
          </a:lstStyle>
          <a:p>
            <a:r>
              <a:rPr lang="en-US"/>
              <a:t>Presentation Title</a:t>
            </a:r>
          </a:p>
        </p:txBody>
      </p:sp>
      <p:sp>
        <p:nvSpPr>
          <p:cNvPr id="3" name="Text Placeholder 2"/>
          <p:cNvSpPr>
            <a:spLocks noGrp="1"/>
          </p:cNvSpPr>
          <p:nvPr>
            <p:ph type="body" idx="1" hasCustomPrompt="1"/>
          </p:nvPr>
        </p:nvSpPr>
        <p:spPr>
          <a:xfrm>
            <a:off x="3874827" y="2102730"/>
            <a:ext cx="7015928" cy="331315"/>
          </a:xfrm>
        </p:spPr>
        <p:txBody>
          <a:bodyPr anchor="b">
            <a:normAutofit/>
          </a:bodyPr>
          <a:lstStyle>
            <a:lvl1pPr marL="0" indent="0" algn="r">
              <a:buNone/>
              <a:defRPr sz="2400" b="1">
                <a:solidFill>
                  <a:schemeClr val="bg1"/>
                </a:solidFill>
                <a:latin typeface="Museo Sans 500"/>
                <a:cs typeface="Arial"/>
              </a:defRPr>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Presentation Sub-title</a:t>
            </a:r>
          </a:p>
        </p:txBody>
      </p:sp>
      <p:sp>
        <p:nvSpPr>
          <p:cNvPr id="4" name="Content Placeholder 3"/>
          <p:cNvSpPr>
            <a:spLocks noGrp="1"/>
          </p:cNvSpPr>
          <p:nvPr>
            <p:ph sz="half" idx="2" hasCustomPrompt="1"/>
          </p:nvPr>
        </p:nvSpPr>
        <p:spPr>
          <a:xfrm>
            <a:off x="6272593" y="2869172"/>
            <a:ext cx="4618163" cy="313331"/>
          </a:xfrm>
        </p:spPr>
        <p:txBody>
          <a:bodyPr>
            <a:noAutofit/>
          </a:bodyPr>
          <a:lstStyle>
            <a:lvl1pPr marL="0" indent="0" algn="r">
              <a:buNone/>
              <a:defRPr sz="1800">
                <a:solidFill>
                  <a:schemeClr val="bg1"/>
                </a:solidFill>
                <a:latin typeface="Museo Sans 500"/>
                <a:cs typeface="Arial"/>
              </a:defRPr>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Date</a:t>
            </a:r>
          </a:p>
        </p:txBody>
      </p:sp>
    </p:spTree>
    <p:extLst>
      <p:ext uri="{BB962C8B-B14F-4D97-AF65-F5344CB8AC3E}">
        <p14:creationId xmlns:p14="http://schemas.microsoft.com/office/powerpoint/2010/main" val="18025897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75DF14B-4D41-4D0D-85A1-01447E1159BB}"/>
              </a:ext>
            </a:extLst>
          </p:cNvPr>
          <p:cNvSpPr>
            <a:spLocks noGrp="1"/>
          </p:cNvSpPr>
          <p:nvPr>
            <p:ph type="ftr" sz="quarter" idx="10"/>
          </p:nvPr>
        </p:nvSpPr>
        <p:spPr/>
        <p:txBody>
          <a:bodyPr/>
          <a:lstStyle/>
          <a:p>
            <a:pPr>
              <a:defRPr/>
            </a:pP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A8203D7C-1F2E-4C46-9A52-BF7B9BEAAD13}"/>
              </a:ext>
            </a:extLst>
          </p:cNvPr>
          <p:cNvSpPr>
            <a:spLocks noGrp="1"/>
          </p:cNvSpPr>
          <p:nvPr>
            <p:ph type="sldNum" sz="quarter" idx="11"/>
          </p:nvPr>
        </p:nvSpPr>
        <p:spPr/>
        <p:txBody>
          <a:bodyPr vert="horz" lIns="91440" tIns="45720" rIns="91440" bIns="45720" rtlCol="0" anchor="ctr"/>
          <a:lstStyle>
            <a:lvl1pPr>
              <a:defRPr lang="en-US" smtClean="0"/>
            </a:lvl1pPr>
          </a:lstStyle>
          <a:p>
            <a:fld id="{7D849402-4170-CE4A-A196-BDEB35909225}" type="slidenum">
              <a:rPr lang="en-US" smtClean="0"/>
              <a:pPr/>
              <a:t>‹#›</a:t>
            </a:fld>
            <a:endParaRPr lang="en-US"/>
          </a:p>
        </p:txBody>
      </p:sp>
      <p:sp>
        <p:nvSpPr>
          <p:cNvPr id="5" name="Title 1">
            <a:extLst>
              <a:ext uri="{FF2B5EF4-FFF2-40B4-BE49-F238E27FC236}">
                <a16:creationId xmlns:a16="http://schemas.microsoft.com/office/drawing/2014/main" id="{21146534-1B60-45E4-B4C8-F9998DDBDEC7}"/>
              </a:ext>
            </a:extLst>
          </p:cNvPr>
          <p:cNvSpPr>
            <a:spLocks noGrp="1"/>
          </p:cNvSpPr>
          <p:nvPr>
            <p:ph type="title"/>
          </p:nvPr>
        </p:nvSpPr>
        <p:spPr>
          <a:xfrm>
            <a:off x="152400" y="480214"/>
            <a:ext cx="11896725" cy="448617"/>
          </a:xfrm>
        </p:spPr>
        <p:txBody>
          <a:bodyPr>
            <a:noAutofit/>
          </a:bodyPr>
          <a:lstStyle>
            <a:lvl1pPr algn="l">
              <a:defRPr sz="3600">
                <a:solidFill>
                  <a:srgbClr val="4C4E56"/>
                </a:solidFill>
                <a:latin typeface="Museo Sans 700"/>
                <a:cs typeface="Arial"/>
              </a:defRPr>
            </a:lvl1pPr>
          </a:lstStyle>
          <a:p>
            <a:r>
              <a:rPr lang="en-US"/>
              <a:t>Click to edit Master title style</a:t>
            </a:r>
          </a:p>
        </p:txBody>
      </p:sp>
      <p:sp>
        <p:nvSpPr>
          <p:cNvPr id="6" name="Text Placeholder 2">
            <a:extLst>
              <a:ext uri="{FF2B5EF4-FFF2-40B4-BE49-F238E27FC236}">
                <a16:creationId xmlns:a16="http://schemas.microsoft.com/office/drawing/2014/main" id="{5EC4AC14-6695-4173-9B9F-341BC072DBAA}"/>
              </a:ext>
            </a:extLst>
          </p:cNvPr>
          <p:cNvSpPr>
            <a:spLocks noGrp="1"/>
          </p:cNvSpPr>
          <p:nvPr>
            <p:ph idx="1"/>
          </p:nvPr>
        </p:nvSpPr>
        <p:spPr>
          <a:xfrm>
            <a:off x="152402" y="1600204"/>
            <a:ext cx="11887201" cy="4525963"/>
          </a:xfrm>
          <a:prstGeom prst="rect">
            <a:avLst/>
          </a:prstGeom>
        </p:spPr>
        <p:txBody>
          <a:bodyPr vert="horz" lIns="91440" tIns="45720" rIns="91440" bIns="45720" rtlCol="0">
            <a:normAutofit/>
          </a:bodyPr>
          <a:lstStyle>
            <a:lvl1pPr>
              <a:defRPr sz="3200"/>
            </a:lvl1pPr>
            <a:lvl2pPr>
              <a:defRPr sz="2667"/>
            </a:lvl2pPr>
            <a:lvl3pPr>
              <a:defRPr sz="2400"/>
            </a:lvl3pPr>
            <a:lvl4pPr>
              <a:defRPr sz="2133"/>
            </a:lvl4pPr>
            <a:lvl5pPr>
              <a:defRPr sz="18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37581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5ABD929-BAE0-4089-BA14-8E6FAA43DE0F}"/>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807" y="0"/>
            <a:ext cx="12188389" cy="6858000"/>
          </a:xfrm>
          <a:prstGeom prst="rect">
            <a:avLst/>
          </a:prstGeom>
        </p:spPr>
      </p:pic>
      <p:sp>
        <p:nvSpPr>
          <p:cNvPr id="2" name="Title 1"/>
          <p:cNvSpPr>
            <a:spLocks noGrp="1"/>
          </p:cNvSpPr>
          <p:nvPr>
            <p:ph type="title" hasCustomPrompt="1"/>
          </p:nvPr>
        </p:nvSpPr>
        <p:spPr>
          <a:xfrm>
            <a:off x="3509408" y="792760"/>
            <a:ext cx="7381349" cy="874840"/>
          </a:xfrm>
        </p:spPr>
        <p:txBody>
          <a:bodyPr>
            <a:noAutofit/>
          </a:bodyPr>
          <a:lstStyle>
            <a:lvl1pPr algn="r">
              <a:defRPr sz="4800">
                <a:solidFill>
                  <a:schemeClr val="bg1"/>
                </a:solidFill>
                <a:latin typeface="Museo Sans 700"/>
                <a:cs typeface="Arial"/>
              </a:defRPr>
            </a:lvl1pPr>
          </a:lstStyle>
          <a:p>
            <a:r>
              <a:rPr lang="en-US"/>
              <a:t>Presentation Title</a:t>
            </a:r>
          </a:p>
        </p:txBody>
      </p:sp>
      <p:sp>
        <p:nvSpPr>
          <p:cNvPr id="3" name="Text Placeholder 2"/>
          <p:cNvSpPr>
            <a:spLocks noGrp="1"/>
          </p:cNvSpPr>
          <p:nvPr>
            <p:ph type="body" idx="1" hasCustomPrompt="1"/>
          </p:nvPr>
        </p:nvSpPr>
        <p:spPr>
          <a:xfrm>
            <a:off x="3874827" y="2102730"/>
            <a:ext cx="7015928" cy="331315"/>
          </a:xfrm>
        </p:spPr>
        <p:txBody>
          <a:bodyPr anchor="b">
            <a:normAutofit/>
          </a:bodyPr>
          <a:lstStyle>
            <a:lvl1pPr marL="0" indent="0" algn="r">
              <a:buNone/>
              <a:defRPr sz="2400" b="1">
                <a:solidFill>
                  <a:schemeClr val="bg1"/>
                </a:solidFill>
                <a:latin typeface="Museo Sans 500"/>
                <a:cs typeface="Arial"/>
              </a:defRPr>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Presentation Sub-title</a:t>
            </a:r>
          </a:p>
        </p:txBody>
      </p:sp>
      <p:sp>
        <p:nvSpPr>
          <p:cNvPr id="4" name="Content Placeholder 3"/>
          <p:cNvSpPr>
            <a:spLocks noGrp="1"/>
          </p:cNvSpPr>
          <p:nvPr>
            <p:ph sz="half" idx="2" hasCustomPrompt="1"/>
          </p:nvPr>
        </p:nvSpPr>
        <p:spPr>
          <a:xfrm>
            <a:off x="6272593" y="2869172"/>
            <a:ext cx="4618163" cy="313331"/>
          </a:xfrm>
        </p:spPr>
        <p:txBody>
          <a:bodyPr>
            <a:noAutofit/>
          </a:bodyPr>
          <a:lstStyle>
            <a:lvl1pPr marL="0" indent="0" algn="r">
              <a:buNone/>
              <a:defRPr sz="1800">
                <a:solidFill>
                  <a:schemeClr val="bg1"/>
                </a:solidFill>
                <a:latin typeface="Museo Sans 500"/>
                <a:cs typeface="Arial"/>
              </a:defRPr>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Date</a:t>
            </a:r>
          </a:p>
        </p:txBody>
      </p:sp>
    </p:spTree>
    <p:extLst>
      <p:ext uri="{BB962C8B-B14F-4D97-AF65-F5344CB8AC3E}">
        <p14:creationId xmlns:p14="http://schemas.microsoft.com/office/powerpoint/2010/main" val="29907863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8AE35D4-8C96-4A84-BA64-45FDEF703E19}"/>
              </a:ext>
            </a:extLst>
          </p:cNvPr>
          <p:cNvGrpSpPr/>
          <p:nvPr userDrawn="1"/>
        </p:nvGrpSpPr>
        <p:grpSpPr>
          <a:xfrm>
            <a:off x="-11395" y="-4304"/>
            <a:ext cx="12203395" cy="6862304"/>
            <a:chOff x="-8546" y="-3228"/>
            <a:chExt cx="9152546" cy="5146728"/>
          </a:xfrm>
        </p:grpSpPr>
        <p:pic>
          <p:nvPicPr>
            <p:cNvPr id="5" name="Picture 4">
              <a:extLst>
                <a:ext uri="{FF2B5EF4-FFF2-40B4-BE49-F238E27FC236}">
                  <a16:creationId xmlns:a16="http://schemas.microsoft.com/office/drawing/2014/main" id="{F4CF473D-512C-462C-A330-7D4865042939}"/>
                </a:ext>
              </a:extLst>
            </p:cNvPr>
            <p:cNvPicPr>
              <a:picLocks noChangeAspect="1"/>
            </p:cNvPicPr>
            <p:nvPr userDrawn="1"/>
          </p:nvPicPr>
          <p:blipFill>
            <a:blip r:embed="rId2"/>
            <a:stretch>
              <a:fillRect/>
            </a:stretch>
          </p:blipFill>
          <p:spPr>
            <a:xfrm>
              <a:off x="2708" y="-3228"/>
              <a:ext cx="9141292" cy="5146728"/>
            </a:xfrm>
            <a:prstGeom prst="rect">
              <a:avLst/>
            </a:prstGeom>
          </p:spPr>
        </p:pic>
        <p:sp>
          <p:nvSpPr>
            <p:cNvPr id="7" name="Freeform: Shape 6">
              <a:extLst>
                <a:ext uri="{FF2B5EF4-FFF2-40B4-BE49-F238E27FC236}">
                  <a16:creationId xmlns:a16="http://schemas.microsoft.com/office/drawing/2014/main" id="{DE4B90B6-77EC-4148-BFAF-048AD89BC523}"/>
                </a:ext>
              </a:extLst>
            </p:cNvPr>
            <p:cNvSpPr/>
            <p:nvPr userDrawn="1"/>
          </p:nvSpPr>
          <p:spPr>
            <a:xfrm>
              <a:off x="-8546" y="333286"/>
              <a:ext cx="3862699" cy="3691783"/>
            </a:xfrm>
            <a:custGeom>
              <a:avLst/>
              <a:gdLst>
                <a:gd name="connsiteX0" fmla="*/ 0 w 3862699"/>
                <a:gd name="connsiteY0" fmla="*/ 0 h 3691783"/>
                <a:gd name="connsiteX1" fmla="*/ 1068225 w 3862699"/>
                <a:gd name="connsiteY1" fmla="*/ 8546 h 3691783"/>
                <a:gd name="connsiteX2" fmla="*/ 1247686 w 3862699"/>
                <a:gd name="connsiteY2" fmla="*/ 68366 h 3691783"/>
                <a:gd name="connsiteX3" fmla="*/ 1538243 w 3862699"/>
                <a:gd name="connsiteY3" fmla="*/ 145278 h 3691783"/>
                <a:gd name="connsiteX4" fmla="*/ 1692067 w 3862699"/>
                <a:gd name="connsiteY4" fmla="*/ 358923 h 3691783"/>
                <a:gd name="connsiteX5" fmla="*/ 3785787 w 3862699"/>
                <a:gd name="connsiteY5" fmla="*/ 3255948 h 3691783"/>
                <a:gd name="connsiteX6" fmla="*/ 3862699 w 3862699"/>
                <a:gd name="connsiteY6" fmla="*/ 3572142 h 3691783"/>
                <a:gd name="connsiteX7" fmla="*/ 3623417 w 3862699"/>
                <a:gd name="connsiteY7" fmla="*/ 3683237 h 3691783"/>
                <a:gd name="connsiteX8" fmla="*/ 8546 w 3862699"/>
                <a:gd name="connsiteY8" fmla="*/ 3691783 h 3691783"/>
                <a:gd name="connsiteX9" fmla="*/ 0 w 3862699"/>
                <a:gd name="connsiteY9" fmla="*/ 0 h 3691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62699" h="3691783">
                  <a:moveTo>
                    <a:pt x="0" y="0"/>
                  </a:moveTo>
                  <a:lnTo>
                    <a:pt x="1068225" y="8546"/>
                  </a:lnTo>
                  <a:lnTo>
                    <a:pt x="1247686" y="68366"/>
                  </a:lnTo>
                  <a:lnTo>
                    <a:pt x="1538243" y="145278"/>
                  </a:lnTo>
                  <a:lnTo>
                    <a:pt x="1692067" y="358923"/>
                  </a:lnTo>
                  <a:lnTo>
                    <a:pt x="3785787" y="3255948"/>
                  </a:lnTo>
                  <a:lnTo>
                    <a:pt x="3862699" y="3572142"/>
                  </a:lnTo>
                  <a:lnTo>
                    <a:pt x="3623417" y="3683237"/>
                  </a:lnTo>
                  <a:lnTo>
                    <a:pt x="8546" y="3691783"/>
                  </a:lnTo>
                  <a:cubicBezTo>
                    <a:pt x="5697" y="2449794"/>
                    <a:pt x="2849" y="1207806"/>
                    <a:pt x="0" y="0"/>
                  </a:cubicBezTo>
                  <a:close/>
                </a:path>
              </a:pathLst>
            </a:custGeom>
            <a:solidFill>
              <a:srgbClr val="3DB4E5"/>
            </a:solidFill>
            <a:ln>
              <a:solidFill>
                <a:srgbClr val="3DB4E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a:ea typeface="+mn-ea"/>
                <a:cs typeface="+mn-cs"/>
              </a:endParaRPr>
            </a:p>
          </p:txBody>
        </p:sp>
      </p:grpSp>
      <p:sp>
        <p:nvSpPr>
          <p:cNvPr id="2" name="Title 1"/>
          <p:cNvSpPr>
            <a:spLocks noGrp="1"/>
          </p:cNvSpPr>
          <p:nvPr>
            <p:ph type="title" hasCustomPrompt="1"/>
          </p:nvPr>
        </p:nvSpPr>
        <p:spPr>
          <a:xfrm>
            <a:off x="1215589" y="1308237"/>
            <a:ext cx="10972800" cy="631855"/>
          </a:xfrm>
        </p:spPr>
        <p:txBody>
          <a:bodyPr>
            <a:noAutofit/>
          </a:bodyPr>
          <a:lstStyle>
            <a:lvl1pPr algn="l">
              <a:defRPr sz="4800">
                <a:solidFill>
                  <a:schemeClr val="bg1"/>
                </a:solidFill>
                <a:latin typeface="Museo Sans 700"/>
              </a:defRPr>
            </a:lvl1pPr>
          </a:lstStyle>
          <a:p>
            <a:r>
              <a:rPr lang="en-US"/>
              <a:t>Presentation Title</a:t>
            </a:r>
          </a:p>
        </p:txBody>
      </p:sp>
      <p:sp>
        <p:nvSpPr>
          <p:cNvPr id="3" name="Text Placeholder 2"/>
          <p:cNvSpPr>
            <a:spLocks noGrp="1"/>
          </p:cNvSpPr>
          <p:nvPr>
            <p:ph type="body" idx="1" hasCustomPrompt="1"/>
          </p:nvPr>
        </p:nvSpPr>
        <p:spPr>
          <a:xfrm>
            <a:off x="1253384" y="2435490"/>
            <a:ext cx="5386917" cy="426431"/>
          </a:xfrm>
        </p:spPr>
        <p:txBody>
          <a:bodyPr anchor="b">
            <a:noAutofit/>
          </a:bodyPr>
          <a:lstStyle>
            <a:lvl1pPr marL="0" indent="0">
              <a:buNone/>
              <a:defRPr sz="2400" b="1">
                <a:solidFill>
                  <a:schemeClr val="bg1"/>
                </a:solidFill>
                <a:latin typeface="Museo Sans 500"/>
                <a:cs typeface="Arial"/>
              </a:defRPr>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Presentation Sub-title</a:t>
            </a:r>
          </a:p>
        </p:txBody>
      </p:sp>
      <p:sp>
        <p:nvSpPr>
          <p:cNvPr id="4" name="Content Placeholder 3"/>
          <p:cNvSpPr>
            <a:spLocks noGrp="1"/>
          </p:cNvSpPr>
          <p:nvPr>
            <p:ph sz="half" idx="2" hasCustomPrompt="1"/>
          </p:nvPr>
        </p:nvSpPr>
        <p:spPr>
          <a:xfrm>
            <a:off x="1219200" y="3288246"/>
            <a:ext cx="5386917" cy="414427"/>
          </a:xfrm>
        </p:spPr>
        <p:txBody>
          <a:bodyPr>
            <a:normAutofit/>
          </a:bodyPr>
          <a:lstStyle>
            <a:lvl1pPr marL="0" indent="0">
              <a:buNone/>
              <a:defRPr sz="1800">
                <a:solidFill>
                  <a:schemeClr val="bg1"/>
                </a:solidFill>
                <a:latin typeface="Museo Sans 500"/>
                <a:cs typeface="Arial"/>
              </a:defRPr>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Date</a:t>
            </a:r>
          </a:p>
        </p:txBody>
      </p:sp>
    </p:spTree>
    <p:extLst>
      <p:ext uri="{BB962C8B-B14F-4D97-AF65-F5344CB8AC3E}">
        <p14:creationId xmlns:p14="http://schemas.microsoft.com/office/powerpoint/2010/main" val="110506916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0F62F5-D6D9-47E2-A373-AA98E55E1355}"/>
              </a:ext>
            </a:extLst>
          </p:cNvPr>
          <p:cNvPicPr>
            <a:picLocks noChangeAspect="1"/>
          </p:cNvPicPr>
          <p:nvPr userDrawn="1"/>
        </p:nvPicPr>
        <p:blipFill rotWithShape="1">
          <a:blip r:embed="rId2">
            <a:clrChange>
              <a:clrFrom>
                <a:srgbClr val="E6E6E6"/>
              </a:clrFrom>
              <a:clrTo>
                <a:srgbClr val="E6E6E6">
                  <a:alpha val="0"/>
                </a:srgbClr>
              </a:clrTo>
            </a:clrChange>
            <a:extLst>
              <a:ext uri="{28A0092B-C50C-407E-A947-70E740481C1C}">
                <a14:useLocalDpi xmlns:a14="http://schemas.microsoft.com/office/drawing/2010/main"/>
              </a:ext>
            </a:extLst>
          </a:blip>
          <a:srcRect/>
          <a:stretch/>
        </p:blipFill>
        <p:spPr>
          <a:xfrm>
            <a:off x="3" y="1466182"/>
            <a:ext cx="9486900" cy="3136900"/>
          </a:xfrm>
          <a:prstGeom prst="rect">
            <a:avLst/>
          </a:prstGeom>
        </p:spPr>
      </p:pic>
      <p:sp>
        <p:nvSpPr>
          <p:cNvPr id="4" name="Footer Placeholder 3"/>
          <p:cNvSpPr>
            <a:spLocks noGrp="1"/>
          </p:cNvSpPr>
          <p:nvPr>
            <p:ph type="ftr" sz="quarter" idx="11"/>
          </p:nvPr>
        </p:nvSpPr>
        <p:spPr>
          <a:xfrm>
            <a:off x="4165600" y="6356356"/>
            <a:ext cx="3860800" cy="365125"/>
          </a:xfrm>
        </p:spPr>
        <p:txBody>
          <a:bodyPr/>
          <a:lstStyle>
            <a:lvl1pPr>
              <a:defRPr>
                <a:latin typeface="Arial"/>
                <a:cs typeface="Aria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8957865" y="6356356"/>
            <a:ext cx="2844800" cy="365125"/>
          </a:xfrm>
        </p:spPr>
        <p:txBody>
          <a:bodyPr vert="horz" lIns="91440" tIns="45720" rIns="91440" bIns="45720" rtlCol="0" anchor="ctr"/>
          <a:lstStyle>
            <a:lvl1pPr>
              <a:defRPr lang="en-US" smtClean="0"/>
            </a:lvl1pPr>
          </a:lstStyle>
          <a:p>
            <a:fld id="{7D849402-4170-CE4A-A196-BDEB35909225}" type="slidenum">
              <a:rPr lang="en-US" smtClean="0"/>
              <a:pPr/>
              <a:t>‹#›</a:t>
            </a:fld>
            <a:endParaRPr lang="en-US"/>
          </a:p>
        </p:txBody>
      </p:sp>
      <p:sp>
        <p:nvSpPr>
          <p:cNvPr id="8" name="Title 1">
            <a:extLst>
              <a:ext uri="{FF2B5EF4-FFF2-40B4-BE49-F238E27FC236}">
                <a16:creationId xmlns:a16="http://schemas.microsoft.com/office/drawing/2014/main" id="{16217D51-B92A-4E46-B9DF-2047A1DBF612}"/>
              </a:ext>
            </a:extLst>
          </p:cNvPr>
          <p:cNvSpPr>
            <a:spLocks noGrp="1"/>
          </p:cNvSpPr>
          <p:nvPr>
            <p:ph type="title" hasCustomPrompt="1"/>
          </p:nvPr>
        </p:nvSpPr>
        <p:spPr>
          <a:xfrm>
            <a:off x="0" y="1466182"/>
            <a:ext cx="8026400" cy="2972468"/>
          </a:xfrm>
        </p:spPr>
        <p:txBody>
          <a:bodyPr>
            <a:noAutofit/>
          </a:bodyPr>
          <a:lstStyle>
            <a:lvl1pPr algn="l">
              <a:defRPr sz="4800">
                <a:solidFill>
                  <a:schemeClr val="bg1"/>
                </a:solidFill>
                <a:latin typeface="Museo Sans 700"/>
                <a:cs typeface="Arial"/>
              </a:defRPr>
            </a:lvl1pPr>
          </a:lstStyle>
          <a:p>
            <a:r>
              <a:rPr lang="en-US"/>
              <a:t>Section Title</a:t>
            </a:r>
          </a:p>
        </p:txBody>
      </p:sp>
    </p:spTree>
    <p:extLst>
      <p:ext uri="{BB962C8B-B14F-4D97-AF65-F5344CB8AC3E}">
        <p14:creationId xmlns:p14="http://schemas.microsoft.com/office/powerpoint/2010/main" val="39602797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1927" y="480214"/>
            <a:ext cx="11420477" cy="448617"/>
          </a:xfrm>
        </p:spPr>
        <p:txBody>
          <a:bodyPr>
            <a:noAutofit/>
          </a:bodyPr>
          <a:lstStyle>
            <a:lvl1pPr algn="l">
              <a:defRPr sz="3600">
                <a:solidFill>
                  <a:srgbClr val="4C4E56"/>
                </a:solidFill>
                <a:latin typeface="Museo Sans 700"/>
                <a:cs typeface="Arial"/>
              </a:defRPr>
            </a:lvl1pPr>
          </a:lstStyle>
          <a:p>
            <a:r>
              <a:rPr lang="en-US"/>
              <a:t>Click to edit Master title style</a:t>
            </a:r>
          </a:p>
        </p:txBody>
      </p:sp>
      <p:sp>
        <p:nvSpPr>
          <p:cNvPr id="3" name="Content Placeholder 2"/>
          <p:cNvSpPr>
            <a:spLocks noGrp="1"/>
          </p:cNvSpPr>
          <p:nvPr>
            <p:ph idx="1"/>
          </p:nvPr>
        </p:nvSpPr>
        <p:spPr>
          <a:xfrm>
            <a:off x="6225527" y="1537012"/>
            <a:ext cx="5823599" cy="4328464"/>
          </a:xfrm>
        </p:spPr>
        <p:txBody>
          <a:bodyPr>
            <a:normAutofit/>
          </a:bodyPr>
          <a:lstStyle>
            <a:lvl1pPr marL="236533" indent="-236533">
              <a:defRPr sz="2400" baseline="0">
                <a:solidFill>
                  <a:srgbClr val="4C4E56"/>
                </a:solidFill>
                <a:latin typeface="Museo Sans 500"/>
                <a:cs typeface="Arial"/>
              </a:defRPr>
            </a:lvl1pPr>
            <a:lvl2pPr>
              <a:defRPr sz="2000">
                <a:solidFill>
                  <a:srgbClr val="4C4E56"/>
                </a:solidFill>
              </a:defRPr>
            </a:lvl2pPr>
            <a:lvl3pPr>
              <a:defRPr>
                <a:solidFill>
                  <a:srgbClr val="4C4E56"/>
                </a:solidFill>
              </a:defRPr>
            </a:lvl3pPr>
            <a:lvl4pPr>
              <a:defRPr>
                <a:solidFill>
                  <a:srgbClr val="4C4E56"/>
                </a:solidFill>
              </a:defRPr>
            </a:lvl4pPr>
            <a:lvl5pPr>
              <a:defRPr>
                <a:solidFill>
                  <a:srgbClr val="4C4E5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1"/>
            <a:endParaRPr lang="en-US"/>
          </a:p>
        </p:txBody>
      </p:sp>
      <p:sp>
        <p:nvSpPr>
          <p:cNvPr id="7" name="Content Placeholder 2"/>
          <p:cNvSpPr>
            <a:spLocks noGrp="1"/>
          </p:cNvSpPr>
          <p:nvPr>
            <p:ph idx="13" hasCustomPrompt="1"/>
          </p:nvPr>
        </p:nvSpPr>
        <p:spPr>
          <a:xfrm>
            <a:off x="1" y="1537012"/>
            <a:ext cx="6090739" cy="4328464"/>
          </a:xfrm>
        </p:spPr>
        <p:txBody>
          <a:bodyPr/>
          <a:lstStyle>
            <a:lvl1pPr marL="0" indent="0">
              <a:buNone/>
              <a:defRPr baseline="0"/>
            </a:lvl1pPr>
          </a:lstStyle>
          <a:p>
            <a:pPr lvl="0"/>
            <a:r>
              <a:rPr lang="en-US"/>
              <a:t>Add image here</a:t>
            </a:r>
          </a:p>
        </p:txBody>
      </p:sp>
      <p:sp>
        <p:nvSpPr>
          <p:cNvPr id="5" name="Footer Placeholder 4"/>
          <p:cNvSpPr>
            <a:spLocks noGrp="1"/>
          </p:cNvSpPr>
          <p:nvPr>
            <p:ph type="ftr" sz="quarter" idx="15"/>
          </p:nvPr>
        </p:nvSpPr>
        <p:spPr/>
        <p:txBody>
          <a:bodyPr/>
          <a:lstStyle>
            <a:lvl1pPr>
              <a:defRPr>
                <a:latin typeface="Arial"/>
                <a:cs typeface="Aria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6"/>
          </p:nvPr>
        </p:nvSpPr>
        <p:spPr>
          <a:xfrm>
            <a:off x="8957865" y="6356356"/>
            <a:ext cx="2844800" cy="365125"/>
          </a:xfrm>
        </p:spPr>
        <p:txBody>
          <a:bodyPr vert="horz" lIns="91440" tIns="45720" rIns="91440" bIns="45720" rtlCol="0" anchor="ctr"/>
          <a:lstStyle>
            <a:lvl1pPr>
              <a:defRPr lang="en-US" smtClean="0"/>
            </a:lvl1pPr>
          </a:lstStyle>
          <a:p>
            <a:fld id="{7D849402-4170-CE4A-A196-BDEB35909225}" type="slidenum">
              <a:rPr lang="en-US" smtClean="0"/>
              <a:pPr/>
              <a:t>‹#›</a:t>
            </a:fld>
            <a:endParaRPr lang="en-US"/>
          </a:p>
        </p:txBody>
      </p:sp>
    </p:spTree>
    <p:extLst>
      <p:ext uri="{BB962C8B-B14F-4D97-AF65-F5344CB8AC3E}">
        <p14:creationId xmlns:p14="http://schemas.microsoft.com/office/powerpoint/2010/main" val="39909228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1927" y="480214"/>
            <a:ext cx="11896725" cy="448617"/>
          </a:xfrm>
        </p:spPr>
        <p:txBody>
          <a:bodyPr>
            <a:noAutofit/>
          </a:bodyPr>
          <a:lstStyle>
            <a:lvl1pPr algn="l">
              <a:defRPr sz="3600">
                <a:solidFill>
                  <a:srgbClr val="4C4E56"/>
                </a:solidFill>
                <a:latin typeface="Museo Sans 700"/>
                <a:cs typeface="Arial"/>
              </a:defRPr>
            </a:lvl1pPr>
          </a:lstStyle>
          <a:p>
            <a:r>
              <a:rPr lang="en-US"/>
              <a:t>Click to edit Master title style</a:t>
            </a:r>
          </a:p>
        </p:txBody>
      </p:sp>
      <p:sp>
        <p:nvSpPr>
          <p:cNvPr id="3" name="Content Placeholder 2"/>
          <p:cNvSpPr>
            <a:spLocks noGrp="1"/>
          </p:cNvSpPr>
          <p:nvPr>
            <p:ph idx="1"/>
          </p:nvPr>
        </p:nvSpPr>
        <p:spPr>
          <a:xfrm>
            <a:off x="161927" y="1536064"/>
            <a:ext cx="5622196" cy="4384422"/>
          </a:xfrm>
        </p:spPr>
        <p:txBody>
          <a:bodyPr>
            <a:normAutofit/>
          </a:bodyPr>
          <a:lstStyle>
            <a:lvl1pPr marL="342891" indent="-342891">
              <a:buFont typeface="Arial" panose="020B0604020202020204" pitchFamily="34" charset="0"/>
              <a:buChar char="•"/>
              <a:defRPr sz="2400" baseline="0">
                <a:solidFill>
                  <a:srgbClr val="4C4E56"/>
                </a:solidFill>
                <a:latin typeface="Museo Sans 500"/>
              </a:defRPr>
            </a:lvl1pPr>
            <a:lvl2pPr>
              <a:defRPr>
                <a:solidFill>
                  <a:srgbClr val="4C4E56"/>
                </a:solidFill>
              </a:defRPr>
            </a:lvl2pPr>
            <a:lvl3pPr>
              <a:defRPr>
                <a:solidFill>
                  <a:srgbClr val="4C4E56"/>
                </a:solidFill>
              </a:defRPr>
            </a:lvl3pPr>
            <a:lvl4pPr>
              <a:defRPr>
                <a:solidFill>
                  <a:srgbClr val="4C4E56"/>
                </a:solidFill>
              </a:defRPr>
            </a:lvl4pPr>
            <a:lvl5pPr>
              <a:defRPr>
                <a:solidFill>
                  <a:srgbClr val="4C4E56"/>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1"/>
            <a:endParaRPr lang="en-US"/>
          </a:p>
        </p:txBody>
      </p:sp>
      <p:sp>
        <p:nvSpPr>
          <p:cNvPr id="7" name="Content Placeholder 2"/>
          <p:cNvSpPr>
            <a:spLocks noGrp="1"/>
          </p:cNvSpPr>
          <p:nvPr>
            <p:ph idx="13" hasCustomPrompt="1"/>
          </p:nvPr>
        </p:nvSpPr>
        <p:spPr>
          <a:xfrm>
            <a:off x="6101271" y="1536063"/>
            <a:ext cx="5957381" cy="4384422"/>
          </a:xfrm>
        </p:spPr>
        <p:txBody>
          <a:bodyPr/>
          <a:lstStyle>
            <a:lvl1pPr marL="0" indent="0">
              <a:buNone/>
              <a:defRPr baseline="0"/>
            </a:lvl1pPr>
          </a:lstStyle>
          <a:p>
            <a:pPr lvl="0"/>
            <a:r>
              <a:rPr lang="en-US"/>
              <a:t>Add image here</a:t>
            </a:r>
          </a:p>
        </p:txBody>
      </p:sp>
      <p:sp>
        <p:nvSpPr>
          <p:cNvPr id="8" name="Footer Placeholder 7"/>
          <p:cNvSpPr>
            <a:spLocks noGrp="1"/>
          </p:cNvSpPr>
          <p:nvPr>
            <p:ph type="ftr" sz="quarter" idx="15"/>
          </p:nvPr>
        </p:nvSpPr>
        <p:spPr/>
        <p:txBody>
          <a:bodyPr/>
          <a:lstStyle>
            <a:lvl1pPr>
              <a:defRPr>
                <a:latin typeface="Arial"/>
                <a:cs typeface="Arial"/>
              </a:defRPr>
            </a:lvl1pPr>
          </a:lstStyle>
          <a:p>
            <a:pPr>
              <a:defRPr/>
            </a:pPr>
            <a:endParaRPr lang="en-US">
              <a:solidFill>
                <a:prstClr val="black">
                  <a:tint val="75000"/>
                </a:prstClr>
              </a:solidFill>
            </a:endParaRPr>
          </a:p>
        </p:txBody>
      </p:sp>
      <p:sp>
        <p:nvSpPr>
          <p:cNvPr id="9" name="Slide Number Placeholder 8"/>
          <p:cNvSpPr>
            <a:spLocks noGrp="1"/>
          </p:cNvSpPr>
          <p:nvPr>
            <p:ph type="sldNum" sz="quarter" idx="16"/>
          </p:nvPr>
        </p:nvSpPr>
        <p:spPr>
          <a:xfrm>
            <a:off x="9329948" y="6474311"/>
            <a:ext cx="2844800" cy="365125"/>
          </a:xfrm>
        </p:spPr>
        <p:txBody>
          <a:bodyPr vert="horz" lIns="91440" tIns="45720" rIns="91440" bIns="45720" rtlCol="0" anchor="ctr"/>
          <a:lstStyle>
            <a:lvl1pPr>
              <a:defRPr lang="en-US" smtClean="0"/>
            </a:lvl1pPr>
          </a:lstStyle>
          <a:p>
            <a:fld id="{7D849402-4170-CE4A-A196-BDEB35909225}" type="slidenum">
              <a:rPr lang="en-US" smtClean="0"/>
              <a:pPr/>
              <a:t>‹#›</a:t>
            </a:fld>
            <a:endParaRPr lang="en-US"/>
          </a:p>
        </p:txBody>
      </p:sp>
    </p:spTree>
    <p:extLst>
      <p:ext uri="{BB962C8B-B14F-4D97-AF65-F5344CB8AC3E}">
        <p14:creationId xmlns:p14="http://schemas.microsoft.com/office/powerpoint/2010/main" val="17897510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Content Placeholder 2"/>
          <p:cNvSpPr>
            <a:spLocks noGrp="1"/>
          </p:cNvSpPr>
          <p:nvPr>
            <p:ph idx="13" hasCustomPrompt="1"/>
          </p:nvPr>
        </p:nvSpPr>
        <p:spPr>
          <a:xfrm>
            <a:off x="1" y="1352505"/>
            <a:ext cx="12192000" cy="4511775"/>
          </a:xfrm>
        </p:spPr>
        <p:txBody>
          <a:bodyPr anchor="ctr"/>
          <a:lstStyle>
            <a:lvl1pPr marL="0" indent="0" algn="ctr">
              <a:buNone/>
              <a:defRPr baseline="0">
                <a:solidFill>
                  <a:srgbClr val="40B4E5"/>
                </a:solidFill>
              </a:defRPr>
            </a:lvl1pPr>
          </a:lstStyle>
          <a:p>
            <a:pPr lvl="0"/>
            <a:r>
              <a:rPr lang="en-US"/>
              <a:t>Add image here</a:t>
            </a:r>
          </a:p>
        </p:txBody>
      </p:sp>
      <p:pic>
        <p:nvPicPr>
          <p:cNvPr id="3" name="Picture 2" descr="VTA Header-01.eps"/>
          <p:cNvPicPr>
            <a:picLocks noChangeAspect="1"/>
          </p:cNvPicPr>
          <p:nvPr userDrawn="1"/>
        </p:nvPicPr>
        <p:blipFill rotWithShape="1">
          <a:blip r:embed="rId2" cstate="print">
            <a:extLst>
              <a:ext uri="{28A0092B-C50C-407E-A947-70E740481C1C}">
                <a14:useLocalDpi xmlns:a14="http://schemas.microsoft.com/office/drawing/2010/main"/>
              </a:ext>
            </a:extLst>
          </a:blip>
          <a:srcRect b="67332"/>
          <a:stretch/>
        </p:blipFill>
        <p:spPr>
          <a:xfrm>
            <a:off x="0" y="0"/>
            <a:ext cx="12192000" cy="2240400"/>
          </a:xfrm>
          <a:prstGeom prst="rect">
            <a:avLst/>
          </a:prstGeom>
        </p:spPr>
      </p:pic>
      <p:sp>
        <p:nvSpPr>
          <p:cNvPr id="2" name="Title 1"/>
          <p:cNvSpPr>
            <a:spLocks noGrp="1"/>
          </p:cNvSpPr>
          <p:nvPr>
            <p:ph type="title"/>
          </p:nvPr>
        </p:nvSpPr>
        <p:spPr>
          <a:xfrm>
            <a:off x="152401" y="480214"/>
            <a:ext cx="11906251" cy="448617"/>
          </a:xfrm>
        </p:spPr>
        <p:txBody>
          <a:bodyPr>
            <a:noAutofit/>
          </a:bodyPr>
          <a:lstStyle>
            <a:lvl1pPr algn="l">
              <a:defRPr sz="3600">
                <a:solidFill>
                  <a:srgbClr val="4C4E56"/>
                </a:solidFill>
                <a:latin typeface="Museo Sans 700"/>
                <a:cs typeface="Arial"/>
              </a:defRPr>
            </a:lvl1pPr>
          </a:lstStyle>
          <a:p>
            <a:r>
              <a:rPr lang="en-US"/>
              <a:t>Click to edit Master title style</a:t>
            </a:r>
          </a:p>
        </p:txBody>
      </p:sp>
      <p:sp>
        <p:nvSpPr>
          <p:cNvPr id="5" name="Footer Placeholder 4"/>
          <p:cNvSpPr>
            <a:spLocks noGrp="1"/>
          </p:cNvSpPr>
          <p:nvPr>
            <p:ph type="ftr" sz="quarter" idx="15"/>
          </p:nvPr>
        </p:nvSpPr>
        <p:spPr/>
        <p:txBody>
          <a:bodyPr/>
          <a:lstStyle>
            <a:lvl1pPr>
              <a:defRPr>
                <a:latin typeface="Arial"/>
                <a:cs typeface="Aria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6"/>
          </p:nvPr>
        </p:nvSpPr>
        <p:spPr>
          <a:xfrm>
            <a:off x="8957864" y="6356356"/>
            <a:ext cx="2844800" cy="365125"/>
          </a:xfrm>
        </p:spPr>
        <p:txBody>
          <a:bodyPr vert="horz" lIns="91440" tIns="45720" rIns="91440" bIns="45720" rtlCol="0" anchor="ctr"/>
          <a:lstStyle>
            <a:lvl1pPr>
              <a:defRPr lang="en-US" smtClean="0"/>
            </a:lvl1pPr>
          </a:lstStyle>
          <a:p>
            <a:fld id="{7D849402-4170-CE4A-A196-BDEB35909225}" type="slidenum">
              <a:rPr lang="en-US" smtClean="0"/>
              <a:pPr/>
              <a:t>‹#›</a:t>
            </a:fld>
            <a:endParaRPr lang="en-US"/>
          </a:p>
        </p:txBody>
      </p:sp>
      <p:sp>
        <p:nvSpPr>
          <p:cNvPr id="9" name="Round Single Corner Rectangle 8"/>
          <p:cNvSpPr/>
          <p:nvPr userDrawn="1"/>
        </p:nvSpPr>
        <p:spPr>
          <a:xfrm>
            <a:off x="0" y="1342175"/>
            <a:ext cx="12192000" cy="4511776"/>
          </a:xfrm>
          <a:prstGeom prst="round1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4393236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75DF14B-4D41-4D0D-85A1-01447E1159BB}"/>
              </a:ext>
            </a:extLst>
          </p:cNvPr>
          <p:cNvSpPr>
            <a:spLocks noGrp="1"/>
          </p:cNvSpPr>
          <p:nvPr>
            <p:ph type="ftr" sz="quarter" idx="10"/>
          </p:nvPr>
        </p:nvSpPr>
        <p:spPr/>
        <p:txBody>
          <a:bodyPr/>
          <a:lstStyle/>
          <a:p>
            <a:pPr>
              <a:defRPr/>
            </a:pP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A8203D7C-1F2E-4C46-9A52-BF7B9BEAAD13}"/>
              </a:ext>
            </a:extLst>
          </p:cNvPr>
          <p:cNvSpPr>
            <a:spLocks noGrp="1"/>
          </p:cNvSpPr>
          <p:nvPr>
            <p:ph type="sldNum" sz="quarter" idx="11"/>
          </p:nvPr>
        </p:nvSpPr>
        <p:spPr/>
        <p:txBody>
          <a:bodyPr vert="horz" lIns="91440" tIns="45720" rIns="91440" bIns="45720" rtlCol="0" anchor="ctr"/>
          <a:lstStyle>
            <a:lvl1pPr>
              <a:defRPr lang="en-US" smtClean="0"/>
            </a:lvl1pPr>
          </a:lstStyle>
          <a:p>
            <a:fld id="{7D849402-4170-CE4A-A196-BDEB35909225}" type="slidenum">
              <a:rPr lang="en-US" smtClean="0"/>
              <a:pPr/>
              <a:t>‹#›</a:t>
            </a:fld>
            <a:endParaRPr lang="en-US"/>
          </a:p>
        </p:txBody>
      </p:sp>
      <p:sp>
        <p:nvSpPr>
          <p:cNvPr id="5" name="Title 1">
            <a:extLst>
              <a:ext uri="{FF2B5EF4-FFF2-40B4-BE49-F238E27FC236}">
                <a16:creationId xmlns:a16="http://schemas.microsoft.com/office/drawing/2014/main" id="{21146534-1B60-45E4-B4C8-F9998DDBDEC7}"/>
              </a:ext>
            </a:extLst>
          </p:cNvPr>
          <p:cNvSpPr>
            <a:spLocks noGrp="1"/>
          </p:cNvSpPr>
          <p:nvPr>
            <p:ph type="title"/>
          </p:nvPr>
        </p:nvSpPr>
        <p:spPr>
          <a:xfrm>
            <a:off x="152400" y="480214"/>
            <a:ext cx="11896725" cy="448617"/>
          </a:xfrm>
        </p:spPr>
        <p:txBody>
          <a:bodyPr>
            <a:noAutofit/>
          </a:bodyPr>
          <a:lstStyle>
            <a:lvl1pPr algn="l">
              <a:defRPr sz="3600">
                <a:solidFill>
                  <a:srgbClr val="4C4E56"/>
                </a:solidFill>
                <a:latin typeface="Museo Sans 700"/>
                <a:cs typeface="Arial"/>
              </a:defRPr>
            </a:lvl1pPr>
          </a:lstStyle>
          <a:p>
            <a:r>
              <a:rPr lang="en-US"/>
              <a:t>Click to edit Master title style</a:t>
            </a:r>
          </a:p>
        </p:txBody>
      </p:sp>
      <p:sp>
        <p:nvSpPr>
          <p:cNvPr id="6" name="Text Placeholder 2">
            <a:extLst>
              <a:ext uri="{FF2B5EF4-FFF2-40B4-BE49-F238E27FC236}">
                <a16:creationId xmlns:a16="http://schemas.microsoft.com/office/drawing/2014/main" id="{5EC4AC14-6695-4173-9B9F-341BC072DBAA}"/>
              </a:ext>
            </a:extLst>
          </p:cNvPr>
          <p:cNvSpPr>
            <a:spLocks noGrp="1"/>
          </p:cNvSpPr>
          <p:nvPr>
            <p:ph idx="1"/>
          </p:nvPr>
        </p:nvSpPr>
        <p:spPr>
          <a:xfrm>
            <a:off x="152402" y="1600204"/>
            <a:ext cx="11887201" cy="4525963"/>
          </a:xfrm>
          <a:prstGeom prst="rect">
            <a:avLst/>
          </a:prstGeom>
        </p:spPr>
        <p:txBody>
          <a:bodyPr vert="horz" lIns="91440" tIns="45720" rIns="91440" bIns="45720" rtlCol="0">
            <a:normAutofit/>
          </a:bodyPr>
          <a:lstStyle>
            <a:lvl1pPr>
              <a:defRPr sz="3200"/>
            </a:lvl1pPr>
            <a:lvl2pPr>
              <a:defRPr sz="2667"/>
            </a:lvl2pPr>
            <a:lvl3pPr>
              <a:defRPr sz="2400"/>
            </a:lvl3pPr>
            <a:lvl4pPr>
              <a:defRPr sz="2133"/>
            </a:lvl4pPr>
            <a:lvl5pPr>
              <a:defRPr sz="18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4734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480214"/>
            <a:ext cx="11896725" cy="448617"/>
          </a:xfrm>
        </p:spPr>
        <p:txBody>
          <a:bodyPr>
            <a:noAutofit/>
          </a:bodyPr>
          <a:lstStyle>
            <a:lvl1pPr algn="l">
              <a:defRPr sz="3600">
                <a:solidFill>
                  <a:srgbClr val="4C4E56"/>
                </a:solidFill>
                <a:latin typeface="Museo Sans 700"/>
                <a:cs typeface="Arial"/>
              </a:defRPr>
            </a:lvl1pPr>
          </a:lstStyle>
          <a:p>
            <a:r>
              <a:rPr lang="en-US"/>
              <a:t>Click to edit Master title style</a:t>
            </a:r>
          </a:p>
        </p:txBody>
      </p:sp>
      <p:sp>
        <p:nvSpPr>
          <p:cNvPr id="3" name="Content Placeholder 2"/>
          <p:cNvSpPr>
            <a:spLocks noGrp="1"/>
          </p:cNvSpPr>
          <p:nvPr>
            <p:ph idx="1"/>
          </p:nvPr>
        </p:nvSpPr>
        <p:spPr>
          <a:xfrm>
            <a:off x="1187820" y="4285591"/>
            <a:ext cx="9342496" cy="1685447"/>
          </a:xfrm>
        </p:spPr>
        <p:txBody>
          <a:bodyPr>
            <a:normAutofit/>
          </a:bodyPr>
          <a:lstStyle>
            <a:lvl1pPr marL="219445">
              <a:defRPr sz="2400" baseline="0">
                <a:solidFill>
                  <a:srgbClr val="4C4E56"/>
                </a:solidFill>
                <a:latin typeface="Museo Sans 500"/>
                <a:cs typeface="Arial"/>
              </a:defRPr>
            </a:lvl1pPr>
          </a:lstStyle>
          <a:p>
            <a:pPr lvl="0"/>
            <a:r>
              <a:rPr lang="en-US"/>
              <a:t>Edit Master text styles</a:t>
            </a:r>
          </a:p>
        </p:txBody>
      </p:sp>
      <p:sp>
        <p:nvSpPr>
          <p:cNvPr id="7" name="Content Placeholder 2"/>
          <p:cNvSpPr>
            <a:spLocks noGrp="1"/>
          </p:cNvSpPr>
          <p:nvPr>
            <p:ph idx="13" hasCustomPrompt="1"/>
          </p:nvPr>
        </p:nvSpPr>
        <p:spPr>
          <a:xfrm>
            <a:off x="0" y="1537016"/>
            <a:ext cx="12192000" cy="2551093"/>
          </a:xfrm>
        </p:spPr>
        <p:txBody>
          <a:bodyPr/>
          <a:lstStyle>
            <a:lvl1pPr marL="0" indent="0">
              <a:buNone/>
              <a:defRPr/>
            </a:lvl1pPr>
          </a:lstStyle>
          <a:p>
            <a:pPr lvl="0"/>
            <a:r>
              <a:rPr lang="en-US"/>
              <a:t>Add image here</a:t>
            </a:r>
          </a:p>
        </p:txBody>
      </p:sp>
      <p:sp>
        <p:nvSpPr>
          <p:cNvPr id="10" name="Footer Placeholder 9"/>
          <p:cNvSpPr>
            <a:spLocks noGrp="1"/>
          </p:cNvSpPr>
          <p:nvPr>
            <p:ph type="ftr" sz="quarter" idx="15"/>
          </p:nvPr>
        </p:nvSpPr>
        <p:spPr/>
        <p:txBody>
          <a:bodyPr/>
          <a:lstStyle>
            <a:lvl1pPr>
              <a:defRPr>
                <a:latin typeface="Arial"/>
                <a:cs typeface="Arial"/>
              </a:defRPr>
            </a:lvl1pPr>
          </a:lstStyle>
          <a:p>
            <a:pPr>
              <a:defRPr/>
            </a:pPr>
            <a:endParaRPr lang="en-US">
              <a:solidFill>
                <a:prstClr val="black">
                  <a:tint val="75000"/>
                </a:prstClr>
              </a:solidFill>
            </a:endParaRPr>
          </a:p>
        </p:txBody>
      </p:sp>
      <p:sp>
        <p:nvSpPr>
          <p:cNvPr id="11" name="Slide Number Placeholder 10"/>
          <p:cNvSpPr>
            <a:spLocks noGrp="1"/>
          </p:cNvSpPr>
          <p:nvPr>
            <p:ph type="sldNum" sz="quarter" idx="16"/>
          </p:nvPr>
        </p:nvSpPr>
        <p:spPr>
          <a:xfrm>
            <a:off x="8957865" y="6346031"/>
            <a:ext cx="2844800" cy="365125"/>
          </a:xfrm>
        </p:spPr>
        <p:txBody>
          <a:bodyPr vert="horz" lIns="91440" tIns="45720" rIns="91440" bIns="45720" rtlCol="0" anchor="ctr"/>
          <a:lstStyle>
            <a:lvl1pPr>
              <a:defRPr lang="en-US" smtClean="0"/>
            </a:lvl1pPr>
          </a:lstStyle>
          <a:p>
            <a:fld id="{7D849402-4170-CE4A-A196-BDEB35909225}" type="slidenum">
              <a:rPr lang="en-US" smtClean="0"/>
              <a:pPr/>
              <a:t>‹#›</a:t>
            </a:fld>
            <a:endParaRPr lang="en-US"/>
          </a:p>
        </p:txBody>
      </p:sp>
    </p:spTree>
    <p:extLst>
      <p:ext uri="{BB962C8B-B14F-4D97-AF65-F5344CB8AC3E}">
        <p14:creationId xmlns:p14="http://schemas.microsoft.com/office/powerpoint/2010/main" val="251217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5" name="Rectangle 4"/>
          <p:cNvSpPr/>
          <p:nvPr userDrawn="1"/>
        </p:nvSpPr>
        <p:spPr>
          <a:xfrm>
            <a:off x="0" y="4129775"/>
            <a:ext cx="12192000" cy="1703531"/>
          </a:xfrm>
          <a:prstGeom prst="rect">
            <a:avLst/>
          </a:prstGeom>
          <a:solidFill>
            <a:srgbClr val="40B4E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srgbClr val="40B4E5"/>
              </a:solidFill>
              <a:effectLst/>
              <a:uLnTx/>
              <a:uFillTx/>
              <a:latin typeface="Calibri"/>
              <a:ea typeface="+mn-ea"/>
              <a:cs typeface="+mn-cs"/>
            </a:endParaRPr>
          </a:p>
        </p:txBody>
      </p:sp>
      <p:sp>
        <p:nvSpPr>
          <p:cNvPr id="2" name="Title 1"/>
          <p:cNvSpPr>
            <a:spLocks noGrp="1"/>
          </p:cNvSpPr>
          <p:nvPr>
            <p:ph type="title"/>
          </p:nvPr>
        </p:nvSpPr>
        <p:spPr>
          <a:xfrm>
            <a:off x="161925" y="480214"/>
            <a:ext cx="11887200" cy="448617"/>
          </a:xfrm>
        </p:spPr>
        <p:txBody>
          <a:bodyPr>
            <a:noAutofit/>
          </a:bodyPr>
          <a:lstStyle>
            <a:lvl1pPr algn="l">
              <a:defRPr sz="3600">
                <a:solidFill>
                  <a:srgbClr val="4C4E56"/>
                </a:solidFill>
                <a:latin typeface="Museo Sans 700"/>
                <a:cs typeface="Arial"/>
              </a:defRPr>
            </a:lvl1pPr>
          </a:lstStyle>
          <a:p>
            <a:r>
              <a:rPr lang="en-US"/>
              <a:t>Click to edit Master title style</a:t>
            </a:r>
          </a:p>
        </p:txBody>
      </p:sp>
      <p:sp>
        <p:nvSpPr>
          <p:cNvPr id="3" name="Content Placeholder 2"/>
          <p:cNvSpPr>
            <a:spLocks noGrp="1"/>
          </p:cNvSpPr>
          <p:nvPr>
            <p:ph idx="1"/>
          </p:nvPr>
        </p:nvSpPr>
        <p:spPr>
          <a:xfrm>
            <a:off x="1187820" y="4412750"/>
            <a:ext cx="9342496" cy="1532225"/>
          </a:xfrm>
        </p:spPr>
        <p:txBody>
          <a:bodyPr>
            <a:normAutofit/>
          </a:bodyPr>
          <a:lstStyle>
            <a:lvl1pPr marL="219445">
              <a:defRPr sz="2400" baseline="0">
                <a:solidFill>
                  <a:schemeClr val="bg1"/>
                </a:solidFill>
                <a:latin typeface="Museo Sans 500"/>
                <a:cs typeface="Arial"/>
              </a:defRPr>
            </a:lvl1pPr>
          </a:lstStyle>
          <a:p>
            <a:pPr lvl="0"/>
            <a:r>
              <a:rPr lang="en-US"/>
              <a:t>Edit Master text styles</a:t>
            </a:r>
          </a:p>
        </p:txBody>
      </p:sp>
      <p:sp>
        <p:nvSpPr>
          <p:cNvPr id="7" name="Content Placeholder 2"/>
          <p:cNvSpPr>
            <a:spLocks noGrp="1"/>
          </p:cNvSpPr>
          <p:nvPr>
            <p:ph idx="13" hasCustomPrompt="1"/>
          </p:nvPr>
        </p:nvSpPr>
        <p:spPr>
          <a:xfrm>
            <a:off x="0" y="1323726"/>
            <a:ext cx="12192000" cy="2631839"/>
          </a:xfrm>
        </p:spPr>
        <p:txBody>
          <a:bodyPr/>
          <a:lstStyle>
            <a:lvl1pPr marL="0" indent="0">
              <a:buNone/>
              <a:defRPr/>
            </a:lvl1pPr>
          </a:lstStyle>
          <a:p>
            <a:pPr lvl="0"/>
            <a:r>
              <a:rPr lang="en-US"/>
              <a:t>Add image here</a:t>
            </a:r>
          </a:p>
        </p:txBody>
      </p:sp>
      <p:sp>
        <p:nvSpPr>
          <p:cNvPr id="11" name="Footer Placeholder 10"/>
          <p:cNvSpPr>
            <a:spLocks noGrp="1"/>
          </p:cNvSpPr>
          <p:nvPr>
            <p:ph type="ftr" sz="quarter" idx="15"/>
          </p:nvPr>
        </p:nvSpPr>
        <p:spPr/>
        <p:txBody>
          <a:bodyPr/>
          <a:lstStyle>
            <a:lvl1pPr>
              <a:defRPr>
                <a:latin typeface="Arial"/>
                <a:cs typeface="Arial"/>
              </a:defRPr>
            </a:lvl1pPr>
          </a:lstStyle>
          <a:p>
            <a:pPr>
              <a:defRPr/>
            </a:pPr>
            <a:endParaRPr lang="en-US">
              <a:solidFill>
                <a:prstClr val="black">
                  <a:tint val="75000"/>
                </a:prstClr>
              </a:solidFill>
            </a:endParaRPr>
          </a:p>
        </p:txBody>
      </p:sp>
      <p:sp>
        <p:nvSpPr>
          <p:cNvPr id="12" name="Slide Number Placeholder 11"/>
          <p:cNvSpPr>
            <a:spLocks noGrp="1"/>
          </p:cNvSpPr>
          <p:nvPr>
            <p:ph type="sldNum" sz="quarter" idx="16"/>
          </p:nvPr>
        </p:nvSpPr>
        <p:spPr>
          <a:xfrm>
            <a:off x="8957865" y="6356356"/>
            <a:ext cx="2844800" cy="365125"/>
          </a:xfrm>
        </p:spPr>
        <p:txBody>
          <a:bodyPr vert="horz" lIns="91440" tIns="45720" rIns="91440" bIns="45720" rtlCol="0" anchor="ctr"/>
          <a:lstStyle>
            <a:lvl1pPr>
              <a:defRPr lang="en-US" smtClean="0"/>
            </a:lvl1pPr>
          </a:lstStyle>
          <a:p>
            <a:fld id="{7D849402-4170-CE4A-A196-BDEB35909225}" type="slidenum">
              <a:rPr lang="en-US" smtClean="0"/>
              <a:pPr/>
              <a:t>‹#›</a:t>
            </a:fld>
            <a:endParaRPr lang="en-US"/>
          </a:p>
        </p:txBody>
      </p:sp>
    </p:spTree>
    <p:extLst>
      <p:ext uri="{BB962C8B-B14F-4D97-AF65-F5344CB8AC3E}">
        <p14:creationId xmlns:p14="http://schemas.microsoft.com/office/powerpoint/2010/main" val="27178349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21661F-F9AD-4D9E-BA36-D7AE98D0266D}"/>
              </a:ext>
            </a:extLst>
          </p:cNvPr>
          <p:cNvSpPr>
            <a:spLocks noGrp="1"/>
          </p:cNvSpPr>
          <p:nvPr>
            <p:ph type="title"/>
          </p:nvPr>
        </p:nvSpPr>
        <p:spPr>
          <a:xfrm>
            <a:off x="609600" y="2857500"/>
            <a:ext cx="10972800" cy="1143000"/>
          </a:xfrm>
        </p:spPr>
        <p:txBody>
          <a:bodyPr>
            <a:normAutofit/>
          </a:bodyPr>
          <a:lstStyle>
            <a:lvl1pPr>
              <a:defRPr sz="4800"/>
            </a:lvl1pPr>
          </a:lstStyle>
          <a:p>
            <a:r>
              <a:rPr lang="en-US"/>
              <a:t>Click to edit Master title style</a:t>
            </a:r>
          </a:p>
        </p:txBody>
      </p:sp>
      <p:sp>
        <p:nvSpPr>
          <p:cNvPr id="3" name="Footer Placeholder 2">
            <a:extLst>
              <a:ext uri="{FF2B5EF4-FFF2-40B4-BE49-F238E27FC236}">
                <a16:creationId xmlns:a16="http://schemas.microsoft.com/office/drawing/2014/main" id="{A4B56833-DA32-431C-987C-E5B4930D67CE}"/>
              </a:ext>
            </a:extLst>
          </p:cNvPr>
          <p:cNvSpPr>
            <a:spLocks noGrp="1"/>
          </p:cNvSpPr>
          <p:nvPr>
            <p:ph type="ftr" sz="quarter" idx="10"/>
          </p:nvPr>
        </p:nvSpPr>
        <p:spPr/>
        <p:txBody>
          <a:bodyPr/>
          <a:lstStyle/>
          <a:p>
            <a:pPr>
              <a:defRPr/>
            </a:pP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F3466F61-DE03-4330-B449-928ABD0A2398}"/>
              </a:ext>
            </a:extLst>
          </p:cNvPr>
          <p:cNvSpPr>
            <a:spLocks noGrp="1"/>
          </p:cNvSpPr>
          <p:nvPr>
            <p:ph type="sldNum" sz="quarter" idx="11"/>
          </p:nvPr>
        </p:nvSpPr>
        <p:spPr/>
        <p:txBody>
          <a:bodyPr vert="horz" lIns="91440" tIns="45720" rIns="91440" bIns="45720" rtlCol="0" anchor="ctr"/>
          <a:lstStyle>
            <a:lvl1pPr>
              <a:defRPr lang="en-US" smtClean="0"/>
            </a:lvl1pPr>
          </a:lstStyle>
          <a:p>
            <a:fld id="{7D849402-4170-CE4A-A196-BDEB35909225}" type="slidenum">
              <a:rPr lang="en-US" smtClean="0"/>
              <a:pPr/>
              <a:t>‹#›</a:t>
            </a:fld>
            <a:endParaRPr lang="en-US"/>
          </a:p>
        </p:txBody>
      </p:sp>
    </p:spTree>
    <p:extLst>
      <p:ext uri="{BB962C8B-B14F-4D97-AF65-F5344CB8AC3E}">
        <p14:creationId xmlns:p14="http://schemas.microsoft.com/office/powerpoint/2010/main" val="138398062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8D777BE4-3661-4906-99EC-B02BB578ED42}"/>
              </a:ext>
            </a:extLst>
          </p:cNvPr>
          <p:cNvSpPr>
            <a:spLocks noGrp="1"/>
          </p:cNvSpPr>
          <p:nvPr>
            <p:ph type="ftr" sz="quarter" idx="10"/>
          </p:nvPr>
        </p:nvSpPr>
        <p:spPr/>
        <p:txBody>
          <a:bodyPr/>
          <a:lstStyle/>
          <a:p>
            <a:pPr>
              <a:defRPr/>
            </a:pPr>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57DDE1B2-AF40-4A09-8E06-D1C9D820FFF7}"/>
              </a:ext>
            </a:extLst>
          </p:cNvPr>
          <p:cNvSpPr>
            <a:spLocks noGrp="1"/>
          </p:cNvSpPr>
          <p:nvPr>
            <p:ph type="sldNum" sz="quarter" idx="11"/>
          </p:nvPr>
        </p:nvSpPr>
        <p:spPr/>
        <p:txBody>
          <a:bodyPr vert="horz" lIns="91440" tIns="45720" rIns="91440" bIns="45720" rtlCol="0" anchor="ctr"/>
          <a:lstStyle>
            <a:lvl1pPr>
              <a:defRPr lang="en-US" smtClean="0"/>
            </a:lvl1pPr>
          </a:lstStyle>
          <a:p>
            <a:fld id="{7D849402-4170-CE4A-A196-BDEB35909225}" type="slidenum">
              <a:rPr lang="en-US" smtClean="0"/>
              <a:pPr/>
              <a:t>‹#›</a:t>
            </a:fld>
            <a:endParaRPr lang="en-US"/>
          </a:p>
        </p:txBody>
      </p:sp>
    </p:spTree>
    <p:extLst>
      <p:ext uri="{BB962C8B-B14F-4D97-AF65-F5344CB8AC3E}">
        <p14:creationId xmlns:p14="http://schemas.microsoft.com/office/powerpoint/2010/main" val="15664804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4E1C012-5D47-4008-9BBC-844D398CD5BC}"/>
              </a:ext>
            </a:extLst>
          </p:cNvPr>
          <p:cNvSpPr/>
          <p:nvPr userDrawn="1"/>
        </p:nvSpPr>
        <p:spPr>
          <a:xfrm rot="5400000" flipH="1">
            <a:off x="5595467" y="-5595469"/>
            <a:ext cx="1001064" cy="12192000"/>
          </a:xfrm>
          <a:prstGeom prst="rect">
            <a:avLst/>
          </a:prstGeom>
          <a:solidFill>
            <a:srgbClr val="0063A3"/>
          </a:solidFill>
          <a:ln w="952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783" rtl="0" eaLnBrk="1" fontAlgn="auto" latinLnBrk="0" hangingPunct="1">
              <a:lnSpc>
                <a:spcPct val="100000"/>
              </a:lnSpc>
              <a:spcBef>
                <a:spcPts val="0"/>
              </a:spcBef>
              <a:spcAft>
                <a:spcPts val="0"/>
              </a:spcAft>
              <a:buClrTx/>
              <a:buSzTx/>
              <a:buFontTx/>
              <a:buNone/>
              <a:tabLst/>
              <a:defRPr/>
            </a:pPr>
            <a:endParaRPr kumimoji="0" lang="en-US" sz="1351" b="0" i="0" u="none" strike="noStrike" kern="1200" cap="none" spc="0" normalizeH="0" baseline="0" noProof="0">
              <a:ln>
                <a:noFill/>
              </a:ln>
              <a:solidFill>
                <a:prstClr val="white"/>
              </a:solidFill>
              <a:effectLst/>
              <a:uLnTx/>
              <a:uFillTx/>
              <a:latin typeface="Calibri"/>
              <a:ea typeface="+mn-ea"/>
              <a:cs typeface="+mn-cs"/>
            </a:endParaRPr>
          </a:p>
        </p:txBody>
      </p:sp>
      <p:sp>
        <p:nvSpPr>
          <p:cNvPr id="9" name="Content Placeholder 2">
            <a:extLst>
              <a:ext uri="{FF2B5EF4-FFF2-40B4-BE49-F238E27FC236}">
                <a16:creationId xmlns:a16="http://schemas.microsoft.com/office/drawing/2014/main" id="{46EE202B-DB57-4F6E-A543-164BC894C2FF}"/>
              </a:ext>
            </a:extLst>
          </p:cNvPr>
          <p:cNvSpPr>
            <a:spLocks noGrp="1"/>
          </p:cNvSpPr>
          <p:nvPr>
            <p:ph idx="1"/>
          </p:nvPr>
        </p:nvSpPr>
        <p:spPr>
          <a:xfrm>
            <a:off x="333233" y="1293363"/>
            <a:ext cx="10515600" cy="4351338"/>
          </a:xfrm>
        </p:spPr>
        <p:txBody>
          <a:bodyPr/>
          <a:lstStyle>
            <a:lvl1pPr>
              <a:defRPr>
                <a:solidFill>
                  <a:srgbClr val="0063A3"/>
                </a:solidFill>
                <a:latin typeface="Franklin Gothic Book" panose="020B0503020102020204" pitchFamily="34" charset="0"/>
              </a:defRPr>
            </a:lvl1pPr>
            <a:lvl2pPr>
              <a:defRPr>
                <a:solidFill>
                  <a:srgbClr val="67C8EF"/>
                </a:solidFill>
                <a:latin typeface="Franklin Gothic Book" panose="020B0503020102020204" pitchFamily="34" charset="0"/>
              </a:defRPr>
            </a:lvl2pPr>
            <a:lvl3pPr>
              <a:defRPr>
                <a:solidFill>
                  <a:schemeClr val="bg1">
                    <a:lumMod val="50000"/>
                  </a:schemeClr>
                </a:solidFill>
                <a:latin typeface="Franklin Gothic Book" panose="020B0503020102020204" pitchFamily="34" charset="0"/>
              </a:defRPr>
            </a:lvl3pPr>
            <a:lvl4pPr>
              <a:defRPr>
                <a:solidFill>
                  <a:schemeClr val="bg1">
                    <a:lumMod val="50000"/>
                  </a:schemeClr>
                </a:solidFill>
                <a:latin typeface="Franklin Gothic Book" panose="020B0503020102020204" pitchFamily="34" charset="0"/>
              </a:defRPr>
            </a:lvl4pPr>
            <a:lvl5pPr>
              <a:defRPr>
                <a:solidFill>
                  <a:schemeClr val="bg1">
                    <a:lumMod val="50000"/>
                  </a:schemeClr>
                </a:solidFill>
                <a:latin typeface="Franklin Gothic Book" panose="020B05030201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a:extLst>
              <a:ext uri="{FF2B5EF4-FFF2-40B4-BE49-F238E27FC236}">
                <a16:creationId xmlns:a16="http://schemas.microsoft.com/office/drawing/2014/main" id="{CAAC0391-F8B5-456B-BBA5-B62E5088D416}"/>
              </a:ext>
            </a:extLst>
          </p:cNvPr>
          <p:cNvSpPr>
            <a:spLocks noGrp="1"/>
          </p:cNvSpPr>
          <p:nvPr>
            <p:ph type="title" hasCustomPrompt="1"/>
          </p:nvPr>
        </p:nvSpPr>
        <p:spPr>
          <a:xfrm>
            <a:off x="237699" y="4"/>
            <a:ext cx="10515600" cy="968991"/>
          </a:xfrm>
        </p:spPr>
        <p:txBody>
          <a:bodyPr/>
          <a:lstStyle>
            <a:lvl1pPr>
              <a:defRPr>
                <a:solidFill>
                  <a:schemeClr val="bg1"/>
                </a:solidFill>
                <a:latin typeface="Franklin Gothic Medium" panose="020B0603020102020204" pitchFamily="34" charset="0"/>
              </a:defRPr>
            </a:lvl1pPr>
          </a:lstStyle>
          <a:p>
            <a:r>
              <a:rPr lang="en-US"/>
              <a:t>Title</a:t>
            </a:r>
          </a:p>
        </p:txBody>
      </p:sp>
      <p:pic>
        <p:nvPicPr>
          <p:cNvPr id="5" name="Picture 4">
            <a:extLst>
              <a:ext uri="{FF2B5EF4-FFF2-40B4-BE49-F238E27FC236}">
                <a16:creationId xmlns:a16="http://schemas.microsoft.com/office/drawing/2014/main" id="{EA448274-4118-4BCB-83D3-510381B05F2B}"/>
              </a:ext>
            </a:extLst>
          </p:cNvPr>
          <p:cNvPicPr>
            <a:picLocks noChangeAspect="1"/>
          </p:cNvPicPr>
          <p:nvPr userDrawn="1"/>
        </p:nvPicPr>
        <p:blipFill>
          <a:blip r:embed="rId2">
            <a:clrChange>
              <a:clrFrom>
                <a:srgbClr val="FFFFFF"/>
              </a:clrFrom>
              <a:clrTo>
                <a:srgbClr val="FFFFFF">
                  <a:alpha val="0"/>
                </a:srgbClr>
              </a:clrTo>
            </a:clrChange>
          </a:blip>
          <a:stretch>
            <a:fillRect/>
          </a:stretch>
        </p:blipFill>
        <p:spPr>
          <a:xfrm>
            <a:off x="1" y="5972179"/>
            <a:ext cx="2657475" cy="885825"/>
          </a:xfrm>
          <a:prstGeom prst="rect">
            <a:avLst/>
          </a:prstGeom>
        </p:spPr>
      </p:pic>
    </p:spTree>
    <p:extLst>
      <p:ext uri="{BB962C8B-B14F-4D97-AF65-F5344CB8AC3E}">
        <p14:creationId xmlns:p14="http://schemas.microsoft.com/office/powerpoint/2010/main" val="1400984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6" name="Right Triangle 20">
            <a:extLst>
              <a:ext uri="{FF2B5EF4-FFF2-40B4-BE49-F238E27FC236}">
                <a16:creationId xmlns:a16="http://schemas.microsoft.com/office/drawing/2014/main" id="{731744E1-7D03-4EE5-9110-845ACAEB1715}"/>
              </a:ext>
            </a:extLst>
          </p:cNvPr>
          <p:cNvSpPr/>
          <p:nvPr userDrawn="1"/>
        </p:nvSpPr>
        <p:spPr>
          <a:xfrm rot="8100000">
            <a:off x="9536141" y="338241"/>
            <a:ext cx="1058747" cy="1057320"/>
          </a:xfrm>
          <a:custGeom>
            <a:avLst/>
            <a:gdLst>
              <a:gd name="connsiteX0" fmla="*/ 0 w 785004"/>
              <a:gd name="connsiteY0" fmla="*/ 785004 h 785004"/>
              <a:gd name="connsiteX1" fmla="*/ 0 w 785004"/>
              <a:gd name="connsiteY1" fmla="*/ 0 h 785004"/>
              <a:gd name="connsiteX2" fmla="*/ 785004 w 785004"/>
              <a:gd name="connsiteY2" fmla="*/ 785004 h 785004"/>
              <a:gd name="connsiteX3" fmla="*/ 0 w 785004"/>
              <a:gd name="connsiteY3" fmla="*/ 785004 h 785004"/>
              <a:gd name="connsiteX0" fmla="*/ 231793 w 1016797"/>
              <a:gd name="connsiteY0" fmla="*/ 1041196 h 1041196"/>
              <a:gd name="connsiteX1" fmla="*/ 0 w 1016797"/>
              <a:gd name="connsiteY1" fmla="*/ 0 h 1041196"/>
              <a:gd name="connsiteX2" fmla="*/ 1016797 w 1016797"/>
              <a:gd name="connsiteY2" fmla="*/ 1041196 h 1041196"/>
              <a:gd name="connsiteX3" fmla="*/ 231793 w 1016797"/>
              <a:gd name="connsiteY3" fmla="*/ 1041196 h 1041196"/>
              <a:gd name="connsiteX0" fmla="*/ 243993 w 1028997"/>
              <a:gd name="connsiteY0" fmla="*/ 1053396 h 1053396"/>
              <a:gd name="connsiteX1" fmla="*/ 0 w 1028997"/>
              <a:gd name="connsiteY1" fmla="*/ 0 h 1053396"/>
              <a:gd name="connsiteX2" fmla="*/ 1028997 w 1028997"/>
              <a:gd name="connsiteY2" fmla="*/ 1053396 h 1053396"/>
              <a:gd name="connsiteX3" fmla="*/ 243993 w 1028997"/>
              <a:gd name="connsiteY3" fmla="*/ 1053396 h 1053396"/>
              <a:gd name="connsiteX0" fmla="*/ 250728 w 1035732"/>
              <a:gd name="connsiteY0" fmla="*/ 1046662 h 1046662"/>
              <a:gd name="connsiteX1" fmla="*/ 0 w 1035732"/>
              <a:gd name="connsiteY1" fmla="*/ 0 h 1046662"/>
              <a:gd name="connsiteX2" fmla="*/ 1035732 w 1035732"/>
              <a:gd name="connsiteY2" fmla="*/ 1046662 h 1046662"/>
              <a:gd name="connsiteX3" fmla="*/ 250728 w 1035732"/>
              <a:gd name="connsiteY3" fmla="*/ 1046662 h 1046662"/>
              <a:gd name="connsiteX0" fmla="*/ 398902 w 1183906"/>
              <a:gd name="connsiteY0" fmla="*/ 1046661 h 1046661"/>
              <a:gd name="connsiteX1" fmla="*/ 0 w 1183906"/>
              <a:gd name="connsiteY1" fmla="*/ 0 h 1046661"/>
              <a:gd name="connsiteX2" fmla="*/ 1183906 w 1183906"/>
              <a:gd name="connsiteY2" fmla="*/ 1046661 h 1046661"/>
              <a:gd name="connsiteX3" fmla="*/ 398902 w 1183906"/>
              <a:gd name="connsiteY3" fmla="*/ 1046661 h 1046661"/>
              <a:gd name="connsiteX0" fmla="*/ 270933 w 1055937"/>
              <a:gd name="connsiteY0" fmla="*/ 1060130 h 1060130"/>
              <a:gd name="connsiteX1" fmla="*/ 0 w 1055937"/>
              <a:gd name="connsiteY1" fmla="*/ 0 h 1060130"/>
              <a:gd name="connsiteX2" fmla="*/ 1055937 w 1055937"/>
              <a:gd name="connsiteY2" fmla="*/ 1060130 h 1060130"/>
              <a:gd name="connsiteX3" fmla="*/ 270933 w 1055937"/>
              <a:gd name="connsiteY3" fmla="*/ 1060130 h 1060130"/>
              <a:gd name="connsiteX0" fmla="*/ 304667 w 1089671"/>
              <a:gd name="connsiteY0" fmla="*/ 947680 h 947680"/>
              <a:gd name="connsiteX1" fmla="*/ 0 w 1089671"/>
              <a:gd name="connsiteY1" fmla="*/ 0 h 947680"/>
              <a:gd name="connsiteX2" fmla="*/ 1089671 w 1089671"/>
              <a:gd name="connsiteY2" fmla="*/ 947680 h 947680"/>
              <a:gd name="connsiteX3" fmla="*/ 304667 w 1089671"/>
              <a:gd name="connsiteY3" fmla="*/ 947680 h 947680"/>
              <a:gd name="connsiteX0" fmla="*/ 268121 w 1053125"/>
              <a:gd name="connsiteY0" fmla="*/ 1057318 h 1057318"/>
              <a:gd name="connsiteX1" fmla="*/ 0 w 1053125"/>
              <a:gd name="connsiteY1" fmla="*/ 0 h 1057318"/>
              <a:gd name="connsiteX2" fmla="*/ 1053125 w 1053125"/>
              <a:gd name="connsiteY2" fmla="*/ 1057318 h 1057318"/>
              <a:gd name="connsiteX3" fmla="*/ 268121 w 1053125"/>
              <a:gd name="connsiteY3" fmla="*/ 1057318 h 1057318"/>
              <a:gd name="connsiteX0" fmla="*/ 313100 w 1098104"/>
              <a:gd name="connsiteY0" fmla="*/ 995472 h 995472"/>
              <a:gd name="connsiteX1" fmla="*/ 0 w 1098104"/>
              <a:gd name="connsiteY1" fmla="*/ 0 h 995472"/>
              <a:gd name="connsiteX2" fmla="*/ 1098104 w 1098104"/>
              <a:gd name="connsiteY2" fmla="*/ 995472 h 995472"/>
              <a:gd name="connsiteX3" fmla="*/ 313100 w 1098104"/>
              <a:gd name="connsiteY3" fmla="*/ 995472 h 995472"/>
              <a:gd name="connsiteX0" fmla="*/ 268120 w 1053124"/>
              <a:gd name="connsiteY0" fmla="*/ 1051696 h 1051696"/>
              <a:gd name="connsiteX1" fmla="*/ 0 w 1053124"/>
              <a:gd name="connsiteY1" fmla="*/ 0 h 1051696"/>
              <a:gd name="connsiteX2" fmla="*/ 1053124 w 1053124"/>
              <a:gd name="connsiteY2" fmla="*/ 1051696 h 1051696"/>
              <a:gd name="connsiteX3" fmla="*/ 268120 w 1053124"/>
              <a:gd name="connsiteY3" fmla="*/ 1051696 h 1051696"/>
              <a:gd name="connsiteX0" fmla="*/ 335589 w 1120593"/>
              <a:gd name="connsiteY0" fmla="*/ 1062941 h 1062941"/>
              <a:gd name="connsiteX1" fmla="*/ 0 w 1120593"/>
              <a:gd name="connsiteY1" fmla="*/ 0 h 1062941"/>
              <a:gd name="connsiteX2" fmla="*/ 1120593 w 1120593"/>
              <a:gd name="connsiteY2" fmla="*/ 1062941 h 1062941"/>
              <a:gd name="connsiteX3" fmla="*/ 335589 w 1120593"/>
              <a:gd name="connsiteY3" fmla="*/ 1062941 h 1062941"/>
              <a:gd name="connsiteX0" fmla="*/ 273742 w 1058746"/>
              <a:gd name="connsiteY0" fmla="*/ 1057320 h 1057320"/>
              <a:gd name="connsiteX1" fmla="*/ 0 w 1058746"/>
              <a:gd name="connsiteY1" fmla="*/ 0 h 1057320"/>
              <a:gd name="connsiteX2" fmla="*/ 1058746 w 1058746"/>
              <a:gd name="connsiteY2" fmla="*/ 1057320 h 1057320"/>
              <a:gd name="connsiteX3" fmla="*/ 273742 w 1058746"/>
              <a:gd name="connsiteY3" fmla="*/ 1057320 h 1057320"/>
            </a:gdLst>
            <a:ahLst/>
            <a:cxnLst>
              <a:cxn ang="0">
                <a:pos x="connsiteX0" y="connsiteY0"/>
              </a:cxn>
              <a:cxn ang="0">
                <a:pos x="connsiteX1" y="connsiteY1"/>
              </a:cxn>
              <a:cxn ang="0">
                <a:pos x="connsiteX2" y="connsiteY2"/>
              </a:cxn>
              <a:cxn ang="0">
                <a:pos x="connsiteX3" y="connsiteY3"/>
              </a:cxn>
            </a:cxnLst>
            <a:rect l="l" t="t" r="r" b="b"/>
            <a:pathLst>
              <a:path w="1058746" h="1057320">
                <a:moveTo>
                  <a:pt x="273742" y="1057320"/>
                </a:moveTo>
                <a:lnTo>
                  <a:pt x="0" y="0"/>
                </a:lnTo>
                <a:lnTo>
                  <a:pt x="1058746" y="1057320"/>
                </a:lnTo>
                <a:lnTo>
                  <a:pt x="273742" y="1057320"/>
                </a:lnTo>
                <a:close/>
              </a:path>
            </a:pathLst>
          </a:custGeom>
          <a:solidFill>
            <a:srgbClr val="66717E"/>
          </a:solidFill>
          <a:ln w="952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7" name="Right Triangle 16">
            <a:extLst>
              <a:ext uri="{FF2B5EF4-FFF2-40B4-BE49-F238E27FC236}">
                <a16:creationId xmlns:a16="http://schemas.microsoft.com/office/drawing/2014/main" id="{8312C0D0-0CF7-41D8-B3FA-4EE107961CF9}"/>
              </a:ext>
            </a:extLst>
          </p:cNvPr>
          <p:cNvSpPr/>
          <p:nvPr userDrawn="1"/>
        </p:nvSpPr>
        <p:spPr>
          <a:xfrm rot="5400000">
            <a:off x="1651230" y="-1664879"/>
            <a:ext cx="6897566" cy="10227327"/>
          </a:xfrm>
          <a:custGeom>
            <a:avLst/>
            <a:gdLst>
              <a:gd name="connsiteX0" fmla="*/ 0 w 10104790"/>
              <a:gd name="connsiteY0" fmla="*/ 10213678 h 10213678"/>
              <a:gd name="connsiteX1" fmla="*/ 0 w 10104790"/>
              <a:gd name="connsiteY1" fmla="*/ 0 h 10213678"/>
              <a:gd name="connsiteX2" fmla="*/ 10104790 w 10104790"/>
              <a:gd name="connsiteY2" fmla="*/ 10213678 h 10213678"/>
              <a:gd name="connsiteX3" fmla="*/ 0 w 10104790"/>
              <a:gd name="connsiteY3" fmla="*/ 10213678 h 10213678"/>
              <a:gd name="connsiteX0" fmla="*/ 0 w 10104790"/>
              <a:gd name="connsiteY0" fmla="*/ 10213678 h 10213678"/>
              <a:gd name="connsiteX1" fmla="*/ 0 w 10104790"/>
              <a:gd name="connsiteY1" fmla="*/ 0 h 10213678"/>
              <a:gd name="connsiteX2" fmla="*/ 6892119 w 10104790"/>
              <a:gd name="connsiteY2" fmla="*/ 6951862 h 10213678"/>
              <a:gd name="connsiteX3" fmla="*/ 10104790 w 10104790"/>
              <a:gd name="connsiteY3" fmla="*/ 10213678 h 10213678"/>
              <a:gd name="connsiteX4" fmla="*/ 0 w 10104790"/>
              <a:gd name="connsiteY4" fmla="*/ 10213678 h 10213678"/>
              <a:gd name="connsiteX0" fmla="*/ 0 w 6897566"/>
              <a:gd name="connsiteY0" fmla="*/ 10213678 h 10227326"/>
              <a:gd name="connsiteX1" fmla="*/ 0 w 6897566"/>
              <a:gd name="connsiteY1" fmla="*/ 0 h 10227326"/>
              <a:gd name="connsiteX2" fmla="*/ 6892119 w 6897566"/>
              <a:gd name="connsiteY2" fmla="*/ 6951862 h 10227326"/>
              <a:gd name="connsiteX3" fmla="*/ 6897566 w 6897566"/>
              <a:gd name="connsiteY3" fmla="*/ 10227326 h 10227326"/>
              <a:gd name="connsiteX4" fmla="*/ 0 w 6897566"/>
              <a:gd name="connsiteY4" fmla="*/ 10213678 h 10227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7566" h="10227326">
                <a:moveTo>
                  <a:pt x="0" y="10213678"/>
                </a:moveTo>
                <a:lnTo>
                  <a:pt x="0" y="0"/>
                </a:lnTo>
                <a:lnTo>
                  <a:pt x="6892119" y="6951862"/>
                </a:lnTo>
                <a:cubicBezTo>
                  <a:pt x="6893935" y="8043683"/>
                  <a:pt x="6895750" y="9135505"/>
                  <a:pt x="6897566" y="10227326"/>
                </a:cubicBezTo>
                <a:lnTo>
                  <a:pt x="0" y="10213678"/>
                </a:lnTo>
                <a:close/>
              </a:path>
            </a:pathLst>
          </a:custGeom>
          <a:solidFill>
            <a:srgbClr val="67C8EF"/>
          </a:solidFill>
          <a:ln w="952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8" name="Rectangle 19">
            <a:extLst>
              <a:ext uri="{FF2B5EF4-FFF2-40B4-BE49-F238E27FC236}">
                <a16:creationId xmlns:a16="http://schemas.microsoft.com/office/drawing/2014/main" id="{6502361A-B080-434C-9ECF-1969BB5893F9}"/>
              </a:ext>
            </a:extLst>
          </p:cNvPr>
          <p:cNvSpPr/>
          <p:nvPr userDrawn="1"/>
        </p:nvSpPr>
        <p:spPr>
          <a:xfrm>
            <a:off x="-27675" y="948370"/>
            <a:ext cx="9255424" cy="2480457"/>
          </a:xfrm>
          <a:custGeom>
            <a:avLst/>
            <a:gdLst>
              <a:gd name="connsiteX0" fmla="*/ 0 w 5702060"/>
              <a:gd name="connsiteY0" fmla="*/ 0 h 4386532"/>
              <a:gd name="connsiteX1" fmla="*/ 5702060 w 5702060"/>
              <a:gd name="connsiteY1" fmla="*/ 0 h 4386532"/>
              <a:gd name="connsiteX2" fmla="*/ 5702060 w 5702060"/>
              <a:gd name="connsiteY2" fmla="*/ 4386532 h 4386532"/>
              <a:gd name="connsiteX3" fmla="*/ 0 w 5702060"/>
              <a:gd name="connsiteY3" fmla="*/ 4386532 h 4386532"/>
              <a:gd name="connsiteX4" fmla="*/ 0 w 5702060"/>
              <a:gd name="connsiteY4" fmla="*/ 0 h 4386532"/>
              <a:gd name="connsiteX0" fmla="*/ 0 w 5702060"/>
              <a:gd name="connsiteY0" fmla="*/ 0 h 4386532"/>
              <a:gd name="connsiteX1" fmla="*/ 5702060 w 5702060"/>
              <a:gd name="connsiteY1" fmla="*/ 0 h 4386532"/>
              <a:gd name="connsiteX2" fmla="*/ 2001327 w 5702060"/>
              <a:gd name="connsiteY2" fmla="*/ 4386532 h 4386532"/>
              <a:gd name="connsiteX3" fmla="*/ 0 w 5702060"/>
              <a:gd name="connsiteY3" fmla="*/ 4386532 h 4386532"/>
              <a:gd name="connsiteX4" fmla="*/ 0 w 5702060"/>
              <a:gd name="connsiteY4" fmla="*/ 0 h 4386532"/>
              <a:gd name="connsiteX0" fmla="*/ 0 w 6556075"/>
              <a:gd name="connsiteY0" fmla="*/ 8626 h 4395158"/>
              <a:gd name="connsiteX1" fmla="*/ 6556075 w 6556075"/>
              <a:gd name="connsiteY1" fmla="*/ 0 h 4395158"/>
              <a:gd name="connsiteX2" fmla="*/ 2001327 w 6556075"/>
              <a:gd name="connsiteY2" fmla="*/ 4395158 h 4395158"/>
              <a:gd name="connsiteX3" fmla="*/ 0 w 6556075"/>
              <a:gd name="connsiteY3" fmla="*/ 4395158 h 4395158"/>
              <a:gd name="connsiteX4" fmla="*/ 0 w 6556075"/>
              <a:gd name="connsiteY4" fmla="*/ 8626 h 4395158"/>
              <a:gd name="connsiteX0" fmla="*/ 0 w 6642339"/>
              <a:gd name="connsiteY0" fmla="*/ 8626 h 4395158"/>
              <a:gd name="connsiteX1" fmla="*/ 6642339 w 6642339"/>
              <a:gd name="connsiteY1" fmla="*/ 0 h 4395158"/>
              <a:gd name="connsiteX2" fmla="*/ 2001327 w 6642339"/>
              <a:gd name="connsiteY2" fmla="*/ 4395158 h 4395158"/>
              <a:gd name="connsiteX3" fmla="*/ 0 w 6642339"/>
              <a:gd name="connsiteY3" fmla="*/ 4395158 h 4395158"/>
              <a:gd name="connsiteX4" fmla="*/ 0 w 6642339"/>
              <a:gd name="connsiteY4" fmla="*/ 8626 h 4395158"/>
              <a:gd name="connsiteX0" fmla="*/ 0 w 6642339"/>
              <a:gd name="connsiteY0" fmla="*/ 8626 h 4403784"/>
              <a:gd name="connsiteX1" fmla="*/ 6642339 w 6642339"/>
              <a:gd name="connsiteY1" fmla="*/ 0 h 4403784"/>
              <a:gd name="connsiteX2" fmla="*/ 5469146 w 6642339"/>
              <a:gd name="connsiteY2" fmla="*/ 4403784 h 4403784"/>
              <a:gd name="connsiteX3" fmla="*/ 0 w 6642339"/>
              <a:gd name="connsiteY3" fmla="*/ 4395158 h 4403784"/>
              <a:gd name="connsiteX4" fmla="*/ 0 w 6642339"/>
              <a:gd name="connsiteY4" fmla="*/ 8626 h 4403784"/>
              <a:gd name="connsiteX0" fmla="*/ 0 w 10817524"/>
              <a:gd name="connsiteY0" fmla="*/ 8626 h 4403784"/>
              <a:gd name="connsiteX1" fmla="*/ 10817524 w 10817524"/>
              <a:gd name="connsiteY1" fmla="*/ 0 h 4403784"/>
              <a:gd name="connsiteX2" fmla="*/ 5469146 w 10817524"/>
              <a:gd name="connsiteY2" fmla="*/ 4403784 h 4403784"/>
              <a:gd name="connsiteX3" fmla="*/ 0 w 10817524"/>
              <a:gd name="connsiteY3" fmla="*/ 4395158 h 4403784"/>
              <a:gd name="connsiteX4" fmla="*/ 0 w 10817524"/>
              <a:gd name="connsiteY4" fmla="*/ 8626 h 4403784"/>
              <a:gd name="connsiteX0" fmla="*/ 0 w 10817524"/>
              <a:gd name="connsiteY0" fmla="*/ 8626 h 4403784"/>
              <a:gd name="connsiteX1" fmla="*/ 10817524 w 10817524"/>
              <a:gd name="connsiteY1" fmla="*/ 0 h 4403784"/>
              <a:gd name="connsiteX2" fmla="*/ 6012610 w 10817524"/>
              <a:gd name="connsiteY2" fmla="*/ 4403784 h 4403784"/>
              <a:gd name="connsiteX3" fmla="*/ 0 w 10817524"/>
              <a:gd name="connsiteY3" fmla="*/ 4395158 h 4403784"/>
              <a:gd name="connsiteX4" fmla="*/ 0 w 10817524"/>
              <a:gd name="connsiteY4" fmla="*/ 8626 h 4403784"/>
              <a:gd name="connsiteX0" fmla="*/ 0 w 10817524"/>
              <a:gd name="connsiteY0" fmla="*/ 8626 h 4395159"/>
              <a:gd name="connsiteX1" fmla="*/ 10817524 w 10817524"/>
              <a:gd name="connsiteY1" fmla="*/ 0 h 4395159"/>
              <a:gd name="connsiteX2" fmla="*/ 7970807 w 10817524"/>
              <a:gd name="connsiteY2" fmla="*/ 4388439 h 4395159"/>
              <a:gd name="connsiteX3" fmla="*/ 0 w 10817524"/>
              <a:gd name="connsiteY3" fmla="*/ 4395158 h 4395159"/>
              <a:gd name="connsiteX4" fmla="*/ 0 w 10817524"/>
              <a:gd name="connsiteY4" fmla="*/ 8626 h 4395159"/>
              <a:gd name="connsiteX0" fmla="*/ 0 w 10817524"/>
              <a:gd name="connsiteY0" fmla="*/ 8626 h 4395157"/>
              <a:gd name="connsiteX1" fmla="*/ 10817524 w 10817524"/>
              <a:gd name="connsiteY1" fmla="*/ 0 h 4395157"/>
              <a:gd name="connsiteX2" fmla="*/ 8134709 w 10817524"/>
              <a:gd name="connsiteY2" fmla="*/ 4388439 h 4395157"/>
              <a:gd name="connsiteX3" fmla="*/ 0 w 10817524"/>
              <a:gd name="connsiteY3" fmla="*/ 4395158 h 4395157"/>
              <a:gd name="connsiteX4" fmla="*/ 0 w 10817524"/>
              <a:gd name="connsiteY4" fmla="*/ 8626 h 4395157"/>
              <a:gd name="connsiteX0" fmla="*/ 0 w 10817524"/>
              <a:gd name="connsiteY0" fmla="*/ 8626 h 4395159"/>
              <a:gd name="connsiteX1" fmla="*/ 10817524 w 10817524"/>
              <a:gd name="connsiteY1" fmla="*/ 0 h 4395159"/>
              <a:gd name="connsiteX2" fmla="*/ 8315863 w 10817524"/>
              <a:gd name="connsiteY2" fmla="*/ 4388439 h 4395159"/>
              <a:gd name="connsiteX3" fmla="*/ 0 w 10817524"/>
              <a:gd name="connsiteY3" fmla="*/ 4395158 h 4395159"/>
              <a:gd name="connsiteX4" fmla="*/ 0 w 10817524"/>
              <a:gd name="connsiteY4" fmla="*/ 8626 h 4395159"/>
              <a:gd name="connsiteX0" fmla="*/ 0 w 10817524"/>
              <a:gd name="connsiteY0" fmla="*/ 8626 h 4395157"/>
              <a:gd name="connsiteX1" fmla="*/ 10817524 w 10817524"/>
              <a:gd name="connsiteY1" fmla="*/ 0 h 4395157"/>
              <a:gd name="connsiteX2" fmla="*/ 6791863 w 10817524"/>
              <a:gd name="connsiteY2" fmla="*/ 4388439 h 4395157"/>
              <a:gd name="connsiteX3" fmla="*/ 0 w 10817524"/>
              <a:gd name="connsiteY3" fmla="*/ 4395158 h 4395157"/>
              <a:gd name="connsiteX4" fmla="*/ 0 w 10817524"/>
              <a:gd name="connsiteY4" fmla="*/ 8626 h 4395157"/>
              <a:gd name="connsiteX0" fmla="*/ 0 w 9255424"/>
              <a:gd name="connsiteY0" fmla="*/ 25569 h 4412101"/>
              <a:gd name="connsiteX1" fmla="*/ 9255424 w 9255424"/>
              <a:gd name="connsiteY1" fmla="*/ 0 h 4412101"/>
              <a:gd name="connsiteX2" fmla="*/ 6791863 w 9255424"/>
              <a:gd name="connsiteY2" fmla="*/ 4405382 h 4412101"/>
              <a:gd name="connsiteX3" fmla="*/ 0 w 9255424"/>
              <a:gd name="connsiteY3" fmla="*/ 4412101 h 4412101"/>
              <a:gd name="connsiteX4" fmla="*/ 0 w 9255424"/>
              <a:gd name="connsiteY4" fmla="*/ 25569 h 4412101"/>
              <a:gd name="connsiteX0" fmla="*/ 0 w 9255424"/>
              <a:gd name="connsiteY0" fmla="*/ 25569 h 4412101"/>
              <a:gd name="connsiteX1" fmla="*/ 9255424 w 9255424"/>
              <a:gd name="connsiteY1" fmla="*/ 0 h 4412101"/>
              <a:gd name="connsiteX2" fmla="*/ 6775033 w 9255424"/>
              <a:gd name="connsiteY2" fmla="*/ 4405383 h 4412101"/>
              <a:gd name="connsiteX3" fmla="*/ 0 w 9255424"/>
              <a:gd name="connsiteY3" fmla="*/ 4412101 h 4412101"/>
              <a:gd name="connsiteX4" fmla="*/ 0 w 9255424"/>
              <a:gd name="connsiteY4" fmla="*/ 25569 h 4412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55424" h="4412101">
                <a:moveTo>
                  <a:pt x="0" y="25569"/>
                </a:moveTo>
                <a:lnTo>
                  <a:pt x="9255424" y="0"/>
                </a:lnTo>
                <a:lnTo>
                  <a:pt x="6775033" y="4405383"/>
                </a:lnTo>
                <a:lnTo>
                  <a:pt x="0" y="4412101"/>
                </a:lnTo>
                <a:lnTo>
                  <a:pt x="0" y="25569"/>
                </a:lnTo>
                <a:close/>
              </a:path>
            </a:pathLst>
          </a:custGeom>
          <a:solidFill>
            <a:schemeClr val="accent1">
              <a:lumMod val="75000"/>
            </a:schemeClr>
          </a:solidFill>
          <a:ln w="952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19">
            <a:extLst>
              <a:ext uri="{FF2B5EF4-FFF2-40B4-BE49-F238E27FC236}">
                <a16:creationId xmlns:a16="http://schemas.microsoft.com/office/drawing/2014/main" id="{B1731AC1-76A3-49DD-996E-041AB6C41B51}"/>
              </a:ext>
            </a:extLst>
          </p:cNvPr>
          <p:cNvSpPr/>
          <p:nvPr userDrawn="1"/>
        </p:nvSpPr>
        <p:spPr>
          <a:xfrm>
            <a:off x="-8625" y="862642"/>
            <a:ext cx="10817524" cy="2470932"/>
          </a:xfrm>
          <a:custGeom>
            <a:avLst/>
            <a:gdLst>
              <a:gd name="connsiteX0" fmla="*/ 0 w 5702060"/>
              <a:gd name="connsiteY0" fmla="*/ 0 h 4386532"/>
              <a:gd name="connsiteX1" fmla="*/ 5702060 w 5702060"/>
              <a:gd name="connsiteY1" fmla="*/ 0 h 4386532"/>
              <a:gd name="connsiteX2" fmla="*/ 5702060 w 5702060"/>
              <a:gd name="connsiteY2" fmla="*/ 4386532 h 4386532"/>
              <a:gd name="connsiteX3" fmla="*/ 0 w 5702060"/>
              <a:gd name="connsiteY3" fmla="*/ 4386532 h 4386532"/>
              <a:gd name="connsiteX4" fmla="*/ 0 w 5702060"/>
              <a:gd name="connsiteY4" fmla="*/ 0 h 4386532"/>
              <a:gd name="connsiteX0" fmla="*/ 0 w 5702060"/>
              <a:gd name="connsiteY0" fmla="*/ 0 h 4386532"/>
              <a:gd name="connsiteX1" fmla="*/ 5702060 w 5702060"/>
              <a:gd name="connsiteY1" fmla="*/ 0 h 4386532"/>
              <a:gd name="connsiteX2" fmla="*/ 2001327 w 5702060"/>
              <a:gd name="connsiteY2" fmla="*/ 4386532 h 4386532"/>
              <a:gd name="connsiteX3" fmla="*/ 0 w 5702060"/>
              <a:gd name="connsiteY3" fmla="*/ 4386532 h 4386532"/>
              <a:gd name="connsiteX4" fmla="*/ 0 w 5702060"/>
              <a:gd name="connsiteY4" fmla="*/ 0 h 4386532"/>
              <a:gd name="connsiteX0" fmla="*/ 0 w 6556075"/>
              <a:gd name="connsiteY0" fmla="*/ 8626 h 4395158"/>
              <a:gd name="connsiteX1" fmla="*/ 6556075 w 6556075"/>
              <a:gd name="connsiteY1" fmla="*/ 0 h 4395158"/>
              <a:gd name="connsiteX2" fmla="*/ 2001327 w 6556075"/>
              <a:gd name="connsiteY2" fmla="*/ 4395158 h 4395158"/>
              <a:gd name="connsiteX3" fmla="*/ 0 w 6556075"/>
              <a:gd name="connsiteY3" fmla="*/ 4395158 h 4395158"/>
              <a:gd name="connsiteX4" fmla="*/ 0 w 6556075"/>
              <a:gd name="connsiteY4" fmla="*/ 8626 h 4395158"/>
              <a:gd name="connsiteX0" fmla="*/ 0 w 6642339"/>
              <a:gd name="connsiteY0" fmla="*/ 8626 h 4395158"/>
              <a:gd name="connsiteX1" fmla="*/ 6642339 w 6642339"/>
              <a:gd name="connsiteY1" fmla="*/ 0 h 4395158"/>
              <a:gd name="connsiteX2" fmla="*/ 2001327 w 6642339"/>
              <a:gd name="connsiteY2" fmla="*/ 4395158 h 4395158"/>
              <a:gd name="connsiteX3" fmla="*/ 0 w 6642339"/>
              <a:gd name="connsiteY3" fmla="*/ 4395158 h 4395158"/>
              <a:gd name="connsiteX4" fmla="*/ 0 w 6642339"/>
              <a:gd name="connsiteY4" fmla="*/ 8626 h 4395158"/>
              <a:gd name="connsiteX0" fmla="*/ 0 w 6642339"/>
              <a:gd name="connsiteY0" fmla="*/ 8626 h 4403784"/>
              <a:gd name="connsiteX1" fmla="*/ 6642339 w 6642339"/>
              <a:gd name="connsiteY1" fmla="*/ 0 h 4403784"/>
              <a:gd name="connsiteX2" fmla="*/ 5469146 w 6642339"/>
              <a:gd name="connsiteY2" fmla="*/ 4403784 h 4403784"/>
              <a:gd name="connsiteX3" fmla="*/ 0 w 6642339"/>
              <a:gd name="connsiteY3" fmla="*/ 4395158 h 4403784"/>
              <a:gd name="connsiteX4" fmla="*/ 0 w 6642339"/>
              <a:gd name="connsiteY4" fmla="*/ 8626 h 4403784"/>
              <a:gd name="connsiteX0" fmla="*/ 0 w 10817524"/>
              <a:gd name="connsiteY0" fmla="*/ 8626 h 4403784"/>
              <a:gd name="connsiteX1" fmla="*/ 10817524 w 10817524"/>
              <a:gd name="connsiteY1" fmla="*/ 0 h 4403784"/>
              <a:gd name="connsiteX2" fmla="*/ 5469146 w 10817524"/>
              <a:gd name="connsiteY2" fmla="*/ 4403784 h 4403784"/>
              <a:gd name="connsiteX3" fmla="*/ 0 w 10817524"/>
              <a:gd name="connsiteY3" fmla="*/ 4395158 h 4403784"/>
              <a:gd name="connsiteX4" fmla="*/ 0 w 10817524"/>
              <a:gd name="connsiteY4" fmla="*/ 8626 h 4403784"/>
              <a:gd name="connsiteX0" fmla="*/ 0 w 10817524"/>
              <a:gd name="connsiteY0" fmla="*/ 8626 h 4403784"/>
              <a:gd name="connsiteX1" fmla="*/ 10817524 w 10817524"/>
              <a:gd name="connsiteY1" fmla="*/ 0 h 4403784"/>
              <a:gd name="connsiteX2" fmla="*/ 6012610 w 10817524"/>
              <a:gd name="connsiteY2" fmla="*/ 4403784 h 4403784"/>
              <a:gd name="connsiteX3" fmla="*/ 0 w 10817524"/>
              <a:gd name="connsiteY3" fmla="*/ 4395158 h 4403784"/>
              <a:gd name="connsiteX4" fmla="*/ 0 w 10817524"/>
              <a:gd name="connsiteY4" fmla="*/ 8626 h 4403784"/>
              <a:gd name="connsiteX0" fmla="*/ 0 w 10817524"/>
              <a:gd name="connsiteY0" fmla="*/ 8626 h 4395159"/>
              <a:gd name="connsiteX1" fmla="*/ 10817524 w 10817524"/>
              <a:gd name="connsiteY1" fmla="*/ 0 h 4395159"/>
              <a:gd name="connsiteX2" fmla="*/ 7970807 w 10817524"/>
              <a:gd name="connsiteY2" fmla="*/ 4388439 h 4395159"/>
              <a:gd name="connsiteX3" fmla="*/ 0 w 10817524"/>
              <a:gd name="connsiteY3" fmla="*/ 4395158 h 4395159"/>
              <a:gd name="connsiteX4" fmla="*/ 0 w 10817524"/>
              <a:gd name="connsiteY4" fmla="*/ 8626 h 4395159"/>
              <a:gd name="connsiteX0" fmla="*/ 0 w 10817524"/>
              <a:gd name="connsiteY0" fmla="*/ 8626 h 4395157"/>
              <a:gd name="connsiteX1" fmla="*/ 10817524 w 10817524"/>
              <a:gd name="connsiteY1" fmla="*/ 0 h 4395157"/>
              <a:gd name="connsiteX2" fmla="*/ 8134709 w 10817524"/>
              <a:gd name="connsiteY2" fmla="*/ 4388439 h 4395157"/>
              <a:gd name="connsiteX3" fmla="*/ 0 w 10817524"/>
              <a:gd name="connsiteY3" fmla="*/ 4395158 h 4395157"/>
              <a:gd name="connsiteX4" fmla="*/ 0 w 10817524"/>
              <a:gd name="connsiteY4" fmla="*/ 8626 h 4395157"/>
              <a:gd name="connsiteX0" fmla="*/ 0 w 10817524"/>
              <a:gd name="connsiteY0" fmla="*/ 8626 h 4395159"/>
              <a:gd name="connsiteX1" fmla="*/ 10817524 w 10817524"/>
              <a:gd name="connsiteY1" fmla="*/ 0 h 4395159"/>
              <a:gd name="connsiteX2" fmla="*/ 8315863 w 10817524"/>
              <a:gd name="connsiteY2" fmla="*/ 4388439 h 4395159"/>
              <a:gd name="connsiteX3" fmla="*/ 0 w 10817524"/>
              <a:gd name="connsiteY3" fmla="*/ 4395158 h 4395159"/>
              <a:gd name="connsiteX4" fmla="*/ 0 w 10817524"/>
              <a:gd name="connsiteY4" fmla="*/ 8626 h 4395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17524" h="4395159">
                <a:moveTo>
                  <a:pt x="0" y="8626"/>
                </a:moveTo>
                <a:lnTo>
                  <a:pt x="10817524" y="0"/>
                </a:lnTo>
                <a:lnTo>
                  <a:pt x="8315863" y="4388439"/>
                </a:lnTo>
                <a:lnTo>
                  <a:pt x="0" y="4395158"/>
                </a:lnTo>
                <a:lnTo>
                  <a:pt x="0" y="8626"/>
                </a:lnTo>
                <a:close/>
              </a:path>
            </a:pathLst>
          </a:custGeom>
          <a:solidFill>
            <a:srgbClr val="0063A3"/>
          </a:solidFill>
          <a:ln w="952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0" name="Title 1">
            <a:extLst>
              <a:ext uri="{FF2B5EF4-FFF2-40B4-BE49-F238E27FC236}">
                <a16:creationId xmlns:a16="http://schemas.microsoft.com/office/drawing/2014/main" id="{2FF005E2-99B4-40CD-AF8C-B464C300E9DC}"/>
              </a:ext>
            </a:extLst>
          </p:cNvPr>
          <p:cNvSpPr>
            <a:spLocks noGrp="1"/>
          </p:cNvSpPr>
          <p:nvPr>
            <p:ph type="ctrTitle" hasCustomPrompt="1"/>
          </p:nvPr>
        </p:nvSpPr>
        <p:spPr>
          <a:xfrm>
            <a:off x="368060" y="1233578"/>
            <a:ext cx="9144000" cy="922038"/>
          </a:xfrm>
        </p:spPr>
        <p:txBody>
          <a:bodyPr anchor="b">
            <a:normAutofit/>
          </a:bodyPr>
          <a:lstStyle>
            <a:lvl1pPr algn="l">
              <a:defRPr sz="4800">
                <a:solidFill>
                  <a:schemeClr val="bg1"/>
                </a:solidFill>
                <a:latin typeface="Franklin Gothic Medium" panose="020B0603020102020204" pitchFamily="34" charset="0"/>
              </a:defRPr>
            </a:lvl1pPr>
          </a:lstStyle>
          <a:p>
            <a:r>
              <a:rPr lang="en-US"/>
              <a:t>BRIEFING TITLE</a:t>
            </a:r>
          </a:p>
        </p:txBody>
      </p:sp>
      <p:sp>
        <p:nvSpPr>
          <p:cNvPr id="11" name="Subtitle 2">
            <a:extLst>
              <a:ext uri="{FF2B5EF4-FFF2-40B4-BE49-F238E27FC236}">
                <a16:creationId xmlns:a16="http://schemas.microsoft.com/office/drawing/2014/main" id="{C07734B5-8398-4A5B-BD5B-BE91613519B6}"/>
              </a:ext>
            </a:extLst>
          </p:cNvPr>
          <p:cNvSpPr>
            <a:spLocks noGrp="1"/>
          </p:cNvSpPr>
          <p:nvPr>
            <p:ph type="subTitle" idx="1" hasCustomPrompt="1"/>
          </p:nvPr>
        </p:nvSpPr>
        <p:spPr>
          <a:xfrm>
            <a:off x="368060" y="2269694"/>
            <a:ext cx="9144000" cy="581773"/>
          </a:xfrm>
        </p:spPr>
        <p:txBody>
          <a:bodyPr/>
          <a:lstStyle>
            <a:lvl1pPr marL="0" indent="0" algn="l">
              <a:buNone/>
              <a:defRPr sz="2400">
                <a:solidFill>
                  <a:schemeClr val="bg1"/>
                </a:solidFill>
                <a:latin typeface="Franklin Gothic Book" panose="020B05030201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SUBTITLE</a:t>
            </a:r>
          </a:p>
        </p:txBody>
      </p:sp>
      <p:sp>
        <p:nvSpPr>
          <p:cNvPr id="12" name="Rectangle 11">
            <a:extLst>
              <a:ext uri="{FF2B5EF4-FFF2-40B4-BE49-F238E27FC236}">
                <a16:creationId xmlns:a16="http://schemas.microsoft.com/office/drawing/2014/main" id="{F4387272-E9E2-4D52-B6E5-AA84EE3B0ECA}"/>
              </a:ext>
            </a:extLst>
          </p:cNvPr>
          <p:cNvSpPr/>
          <p:nvPr userDrawn="1"/>
        </p:nvSpPr>
        <p:spPr>
          <a:xfrm rot="5400000">
            <a:off x="3611382" y="-1481756"/>
            <a:ext cx="45719" cy="7285723"/>
          </a:xfrm>
          <a:prstGeom prst="rect">
            <a:avLst/>
          </a:prstGeom>
          <a:solidFill>
            <a:schemeClr val="bg1">
              <a:lumMod val="85000"/>
            </a:schemeClr>
          </a:solidFill>
          <a:ln w="9525"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3" name="Isosceles Triangle 12">
            <a:extLst>
              <a:ext uri="{FF2B5EF4-FFF2-40B4-BE49-F238E27FC236}">
                <a16:creationId xmlns:a16="http://schemas.microsoft.com/office/drawing/2014/main" id="{A6B257DE-33A4-46F6-B62A-9072E325CE02}"/>
              </a:ext>
            </a:extLst>
          </p:cNvPr>
          <p:cNvSpPr/>
          <p:nvPr userDrawn="1"/>
        </p:nvSpPr>
        <p:spPr>
          <a:xfrm>
            <a:off x="3398296" y="3333574"/>
            <a:ext cx="8793704" cy="3524426"/>
          </a:xfrm>
          <a:prstGeom prst="triangle">
            <a:avLst>
              <a:gd name="adj" fmla="val 40784"/>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pic>
        <p:nvPicPr>
          <p:cNvPr id="14" name="Picture 13">
            <a:extLst>
              <a:ext uri="{FF2B5EF4-FFF2-40B4-BE49-F238E27FC236}">
                <a16:creationId xmlns:a16="http://schemas.microsoft.com/office/drawing/2014/main" id="{5B94B2C9-08CE-4159-A8F8-E67062E5ED0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680961" y="3913905"/>
            <a:ext cx="4068123" cy="2716415"/>
          </a:xfrm>
          <a:prstGeom prst="rect">
            <a:avLst/>
          </a:prstGeom>
        </p:spPr>
      </p:pic>
      <p:sp>
        <p:nvSpPr>
          <p:cNvPr id="16" name="Text Placeholder 4">
            <a:extLst>
              <a:ext uri="{FF2B5EF4-FFF2-40B4-BE49-F238E27FC236}">
                <a16:creationId xmlns:a16="http://schemas.microsoft.com/office/drawing/2014/main" id="{2C0457F7-5A0C-4A06-9287-FA65459C9CB7}"/>
              </a:ext>
            </a:extLst>
          </p:cNvPr>
          <p:cNvSpPr>
            <a:spLocks noGrp="1"/>
          </p:cNvSpPr>
          <p:nvPr>
            <p:ph type="body" sz="quarter" idx="10" hasCustomPrompt="1"/>
          </p:nvPr>
        </p:nvSpPr>
        <p:spPr>
          <a:xfrm>
            <a:off x="368302" y="4957033"/>
            <a:ext cx="3779839" cy="429614"/>
          </a:xfrm>
        </p:spPr>
        <p:txBody>
          <a:bodyPr>
            <a:normAutofit/>
          </a:bodyPr>
          <a:lstStyle>
            <a:lvl1pPr marL="0" indent="0">
              <a:lnSpc>
                <a:spcPts val="1000"/>
              </a:lnSpc>
              <a:buNone/>
              <a:defRPr sz="1800">
                <a:solidFill>
                  <a:schemeClr val="bg1"/>
                </a:solidFill>
                <a:latin typeface="Franklin Gothic Medium" panose="020B0603020102020204" pitchFamily="34" charset="0"/>
              </a:defRPr>
            </a:lvl1pPr>
          </a:lstStyle>
          <a:p>
            <a:pPr lvl="0"/>
            <a:r>
              <a:rPr lang="en-US"/>
              <a:t>Meeting Designation</a:t>
            </a:r>
          </a:p>
          <a:p>
            <a:pPr lvl="0"/>
            <a:r>
              <a:rPr lang="en-US"/>
              <a:t>Date</a:t>
            </a:r>
          </a:p>
        </p:txBody>
      </p:sp>
      <p:sp>
        <p:nvSpPr>
          <p:cNvPr id="17" name="Text Placeholder 6">
            <a:extLst>
              <a:ext uri="{FF2B5EF4-FFF2-40B4-BE49-F238E27FC236}">
                <a16:creationId xmlns:a16="http://schemas.microsoft.com/office/drawing/2014/main" id="{E8C6AAC9-B852-4AB4-B0F6-CF6AFC315F4C}"/>
              </a:ext>
            </a:extLst>
          </p:cNvPr>
          <p:cNvSpPr>
            <a:spLocks noGrp="1"/>
          </p:cNvSpPr>
          <p:nvPr>
            <p:ph type="body" sz="quarter" idx="11" hasCustomPrompt="1"/>
          </p:nvPr>
        </p:nvSpPr>
        <p:spPr>
          <a:xfrm>
            <a:off x="368301" y="4213118"/>
            <a:ext cx="4460875" cy="425154"/>
          </a:xfrm>
        </p:spPr>
        <p:txBody>
          <a:bodyPr>
            <a:normAutofit/>
          </a:bodyPr>
          <a:lstStyle>
            <a:lvl1pPr marL="0" indent="0">
              <a:buNone/>
              <a:defRPr sz="2400">
                <a:solidFill>
                  <a:schemeClr val="bg1"/>
                </a:solidFill>
                <a:latin typeface="Franklin Gothic Medium" panose="020B0603020102020204" pitchFamily="34" charset="0"/>
              </a:defRPr>
            </a:lvl1pPr>
          </a:lstStyle>
          <a:p>
            <a:pPr lvl="0"/>
            <a:r>
              <a:rPr lang="en-US"/>
              <a:t>Meeting Group/Attendees</a:t>
            </a:r>
          </a:p>
        </p:txBody>
      </p:sp>
      <p:sp>
        <p:nvSpPr>
          <p:cNvPr id="27" name="Text Placeholder 26">
            <a:extLst>
              <a:ext uri="{FF2B5EF4-FFF2-40B4-BE49-F238E27FC236}">
                <a16:creationId xmlns:a16="http://schemas.microsoft.com/office/drawing/2014/main" id="{E3D7BDC5-7990-479F-8EF4-BA0EC4ED5214}"/>
              </a:ext>
            </a:extLst>
          </p:cNvPr>
          <p:cNvSpPr>
            <a:spLocks noGrp="1"/>
          </p:cNvSpPr>
          <p:nvPr>
            <p:ph type="body" sz="quarter" idx="12" hasCustomPrompt="1"/>
          </p:nvPr>
        </p:nvSpPr>
        <p:spPr>
          <a:xfrm>
            <a:off x="368063" y="5707679"/>
            <a:ext cx="2643447" cy="751310"/>
          </a:xfrm>
        </p:spPr>
        <p:txBody>
          <a:bodyPr>
            <a:normAutofit/>
          </a:bodyPr>
          <a:lstStyle>
            <a:lvl3pPr marL="0" indent="0">
              <a:lnSpc>
                <a:spcPts val="1300"/>
              </a:lnSpc>
              <a:buFont typeface="Arial" panose="020B0604020202020204" pitchFamily="34" charset="0"/>
              <a:buNone/>
              <a:defRPr sz="1400">
                <a:solidFill>
                  <a:schemeClr val="bg1"/>
                </a:solidFill>
              </a:defRPr>
            </a:lvl3pPr>
          </a:lstStyle>
          <a:p>
            <a:pPr lvl="2"/>
            <a:r>
              <a:rPr lang="en-US"/>
              <a:t>VTA Office</a:t>
            </a:r>
          </a:p>
          <a:p>
            <a:pPr lvl="2"/>
            <a:r>
              <a:rPr lang="en-US"/>
              <a:t>1436 California Circle</a:t>
            </a:r>
          </a:p>
          <a:p>
            <a:pPr lvl="2"/>
            <a:r>
              <a:rPr lang="en-US" err="1"/>
              <a:t>Milipitas</a:t>
            </a:r>
            <a:r>
              <a:rPr lang="en-US"/>
              <a:t>, CA 95035</a:t>
            </a:r>
          </a:p>
        </p:txBody>
      </p:sp>
    </p:spTree>
    <p:extLst>
      <p:ext uri="{BB962C8B-B14F-4D97-AF65-F5344CB8AC3E}">
        <p14:creationId xmlns:p14="http://schemas.microsoft.com/office/powerpoint/2010/main" val="21370626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BD91F-E7A3-44AA-9753-1DF5D2D5A5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6E9057-F010-46EA-8B6C-7A5A67800675}"/>
              </a:ext>
            </a:extLst>
          </p:cNvPr>
          <p:cNvSpPr>
            <a:spLocks noGrp="1"/>
          </p:cNvSpPr>
          <p:nvPr>
            <p:ph type="dt" sz="half" idx="10"/>
          </p:nvPr>
        </p:nvSpPr>
        <p:spPr/>
        <p:txBody>
          <a:bodyPr/>
          <a:lstStyle/>
          <a:p>
            <a:pPr>
              <a:defRPr/>
            </a:pPr>
            <a:endParaRPr lang="en-US">
              <a:solidFill>
                <a:prstClr val="black"/>
              </a:solidFill>
            </a:endParaRPr>
          </a:p>
        </p:txBody>
      </p:sp>
      <p:sp>
        <p:nvSpPr>
          <p:cNvPr id="4" name="Footer Placeholder 3">
            <a:extLst>
              <a:ext uri="{FF2B5EF4-FFF2-40B4-BE49-F238E27FC236}">
                <a16:creationId xmlns:a16="http://schemas.microsoft.com/office/drawing/2014/main" id="{FF13C410-8B71-418B-8144-FDE0D4DEE755}"/>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866089DA-23F9-4769-A373-13CB5D66BCD5}"/>
              </a:ext>
            </a:extLst>
          </p:cNvPr>
          <p:cNvSpPr>
            <a:spLocks noGrp="1"/>
          </p:cNvSpPr>
          <p:nvPr>
            <p:ph type="sldNum" sz="quarter" idx="12"/>
          </p:nvPr>
        </p:nvSpPr>
        <p:spPr/>
        <p:txBody>
          <a:bodyPr vert="horz" lIns="91440" tIns="45720" rIns="91440" bIns="45720" rtlCol="0" anchor="ctr"/>
          <a:lstStyle>
            <a:lvl1pPr>
              <a:defRPr lang="en-US" smtClean="0"/>
            </a:lvl1pPr>
          </a:lstStyle>
          <a:p>
            <a:fld id="{06B9F90D-BD75-4E9F-B6A0-9E77B384AFB9}" type="slidenum">
              <a:rPr lang="en-US" smtClean="0"/>
              <a:pPr/>
              <a:t>‹#›</a:t>
            </a:fld>
            <a:endParaRPr lang="en-US"/>
          </a:p>
        </p:txBody>
      </p:sp>
    </p:spTree>
    <p:extLst>
      <p:ext uri="{BB962C8B-B14F-4D97-AF65-F5344CB8AC3E}">
        <p14:creationId xmlns:p14="http://schemas.microsoft.com/office/powerpoint/2010/main" val="9621493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7BB95-4D15-4815-8D36-62B7490681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DB2339E-11AC-4AFD-85B3-096A52C0B33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EB4F6C-5831-4909-A52C-25147B6C7748}"/>
              </a:ext>
            </a:extLst>
          </p:cNvPr>
          <p:cNvSpPr>
            <a:spLocks noGrp="1"/>
          </p:cNvSpPr>
          <p:nvPr>
            <p:ph type="dt" sz="half" idx="10"/>
          </p:nvPr>
        </p:nvSpPr>
        <p:spPr/>
        <p:txBody>
          <a:bodyPr/>
          <a:lstStyle/>
          <a:p>
            <a:pPr>
              <a:defRPr/>
            </a:pPr>
            <a:endParaRPr lang="en-US">
              <a:solidFill>
                <a:prstClr val="black"/>
              </a:solidFill>
            </a:endParaRPr>
          </a:p>
        </p:txBody>
      </p:sp>
      <p:sp>
        <p:nvSpPr>
          <p:cNvPr id="5" name="Footer Placeholder 4">
            <a:extLst>
              <a:ext uri="{FF2B5EF4-FFF2-40B4-BE49-F238E27FC236}">
                <a16:creationId xmlns:a16="http://schemas.microsoft.com/office/drawing/2014/main" id="{813B12F6-D755-490C-BF44-2F331987DB2C}"/>
              </a:ext>
            </a:extLst>
          </p:cNvPr>
          <p:cNvSpPr>
            <a:spLocks noGrp="1"/>
          </p:cNvSpPr>
          <p:nvPr>
            <p:ph type="ftr" sz="quarter" idx="11"/>
          </p:nvPr>
        </p:nvSpPr>
        <p:spPr/>
        <p:txBody>
          <a:bodyPr/>
          <a:lstStyle/>
          <a:p>
            <a:pPr>
              <a:defRPr/>
            </a:pPr>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E372E1C-3774-4897-A50E-CDE62687F2EB}"/>
              </a:ext>
            </a:extLst>
          </p:cNvPr>
          <p:cNvSpPr>
            <a:spLocks noGrp="1"/>
          </p:cNvSpPr>
          <p:nvPr>
            <p:ph type="sldNum" sz="quarter" idx="12"/>
          </p:nvPr>
        </p:nvSpPr>
        <p:spPr/>
        <p:txBody>
          <a:bodyPr vert="horz" lIns="91440" tIns="45720" rIns="91440" bIns="45720" rtlCol="0" anchor="ctr"/>
          <a:lstStyle>
            <a:lvl1pPr>
              <a:defRPr lang="en-US" smtClean="0"/>
            </a:lvl1pPr>
          </a:lstStyle>
          <a:p>
            <a:fld id="{4D5674DF-5402-429D-89A9-9AE0A4D5CB9B}" type="slidenum">
              <a:rPr lang="en-US" smtClean="0"/>
              <a:pPr/>
              <a:t>‹#›</a:t>
            </a:fld>
            <a:endParaRPr lang="en-US"/>
          </a:p>
        </p:txBody>
      </p:sp>
    </p:spTree>
    <p:extLst>
      <p:ext uri="{BB962C8B-B14F-4D97-AF65-F5344CB8AC3E}">
        <p14:creationId xmlns:p14="http://schemas.microsoft.com/office/powerpoint/2010/main" val="287000784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75DF14B-4D41-4D0D-85A1-01447E1159BB}"/>
              </a:ext>
            </a:extLst>
          </p:cNvPr>
          <p:cNvSpPr>
            <a:spLocks noGrp="1"/>
          </p:cNvSpPr>
          <p:nvPr>
            <p:ph type="ftr" sz="quarter" idx="10"/>
          </p:nvPr>
        </p:nvSpPr>
        <p:spPr/>
        <p:txBody>
          <a:bodyPr/>
          <a:lstStyle/>
          <a:p>
            <a:endParaRPr lang="en-US"/>
          </a:p>
        </p:txBody>
      </p:sp>
      <p:sp>
        <p:nvSpPr>
          <p:cNvPr id="4" name="Slide Number Placeholder 3">
            <a:extLst>
              <a:ext uri="{FF2B5EF4-FFF2-40B4-BE49-F238E27FC236}">
                <a16:creationId xmlns:a16="http://schemas.microsoft.com/office/drawing/2014/main" id="{A8203D7C-1F2E-4C46-9A52-BF7B9BEAAD13}"/>
              </a:ext>
            </a:extLst>
          </p:cNvPr>
          <p:cNvSpPr>
            <a:spLocks noGrp="1"/>
          </p:cNvSpPr>
          <p:nvPr>
            <p:ph type="sldNum" sz="quarter" idx="11"/>
          </p:nvPr>
        </p:nvSpPr>
        <p:spPr/>
        <p:txBody>
          <a:bodyPr vert="horz" lIns="91440" tIns="45720" rIns="91440" bIns="45720" rtlCol="0" anchor="ctr"/>
          <a:lstStyle>
            <a:lvl1pPr>
              <a:defRPr lang="en-US" smtClean="0"/>
            </a:lvl1pPr>
          </a:lstStyle>
          <a:p>
            <a:fld id="{7D849402-4170-CE4A-A196-BDEB35909225}" type="slidenum">
              <a:rPr lang="en-US" smtClean="0"/>
              <a:pPr/>
              <a:t>‹#›</a:t>
            </a:fld>
            <a:endParaRPr lang="en-US"/>
          </a:p>
        </p:txBody>
      </p:sp>
      <p:sp>
        <p:nvSpPr>
          <p:cNvPr id="5" name="Title 1">
            <a:extLst>
              <a:ext uri="{FF2B5EF4-FFF2-40B4-BE49-F238E27FC236}">
                <a16:creationId xmlns:a16="http://schemas.microsoft.com/office/drawing/2014/main" id="{21146534-1B60-45E4-B4C8-F9998DDBDEC7}"/>
              </a:ext>
            </a:extLst>
          </p:cNvPr>
          <p:cNvSpPr>
            <a:spLocks noGrp="1"/>
          </p:cNvSpPr>
          <p:nvPr>
            <p:ph type="title"/>
          </p:nvPr>
        </p:nvSpPr>
        <p:spPr>
          <a:xfrm>
            <a:off x="152400" y="480214"/>
            <a:ext cx="11896725" cy="448617"/>
          </a:xfrm>
        </p:spPr>
        <p:txBody>
          <a:bodyPr>
            <a:noAutofit/>
          </a:bodyPr>
          <a:lstStyle>
            <a:lvl1pPr algn="l">
              <a:defRPr sz="3600">
                <a:solidFill>
                  <a:srgbClr val="4C4E56"/>
                </a:solidFill>
                <a:latin typeface="Museo Sans 700"/>
                <a:cs typeface="Arial"/>
              </a:defRPr>
            </a:lvl1pPr>
          </a:lstStyle>
          <a:p>
            <a:r>
              <a:rPr lang="en-US"/>
              <a:t>Click to edit Master title style</a:t>
            </a:r>
          </a:p>
        </p:txBody>
      </p:sp>
      <p:sp>
        <p:nvSpPr>
          <p:cNvPr id="6" name="Text Placeholder 2">
            <a:extLst>
              <a:ext uri="{FF2B5EF4-FFF2-40B4-BE49-F238E27FC236}">
                <a16:creationId xmlns:a16="http://schemas.microsoft.com/office/drawing/2014/main" id="{5EC4AC14-6695-4173-9B9F-341BC072DBAA}"/>
              </a:ext>
            </a:extLst>
          </p:cNvPr>
          <p:cNvSpPr>
            <a:spLocks noGrp="1"/>
          </p:cNvSpPr>
          <p:nvPr>
            <p:ph idx="1"/>
          </p:nvPr>
        </p:nvSpPr>
        <p:spPr>
          <a:xfrm>
            <a:off x="152402" y="1600204"/>
            <a:ext cx="11887201" cy="4525963"/>
          </a:xfrm>
          <a:prstGeom prst="rect">
            <a:avLst/>
          </a:prstGeom>
        </p:spPr>
        <p:txBody>
          <a:bodyPr vert="horz" lIns="91440" tIns="45720" rIns="91440" bIns="45720" rtlCol="0">
            <a:normAutofit/>
          </a:bodyPr>
          <a:lstStyle>
            <a:lvl1pPr>
              <a:defRPr sz="3200"/>
            </a:lvl1pPr>
            <a:lvl2pPr>
              <a:defRPr sz="2667"/>
            </a:lvl2pPr>
            <a:lvl3pPr>
              <a:defRPr sz="2400"/>
            </a:lvl3pPr>
            <a:lvl4pPr>
              <a:defRPr sz="2133"/>
            </a:lvl4pPr>
            <a:lvl5pPr>
              <a:defRPr sz="1867"/>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84095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48578" y="792760"/>
            <a:ext cx="8610073" cy="874840"/>
          </a:xfrm>
        </p:spPr>
        <p:txBody>
          <a:bodyPr>
            <a:noAutofit/>
          </a:bodyPr>
          <a:lstStyle>
            <a:lvl1pPr algn="l">
              <a:defRPr sz="4800">
                <a:solidFill>
                  <a:schemeClr val="bg1"/>
                </a:solidFill>
                <a:latin typeface="Museo Sans 700"/>
                <a:cs typeface="Arial"/>
              </a:defRPr>
            </a:lvl1pPr>
          </a:lstStyle>
          <a:p>
            <a:r>
              <a:rPr lang="en-US"/>
              <a:t>Presentation Title</a:t>
            </a:r>
          </a:p>
        </p:txBody>
      </p:sp>
      <p:sp>
        <p:nvSpPr>
          <p:cNvPr id="3" name="Text Placeholder 2"/>
          <p:cNvSpPr>
            <a:spLocks noGrp="1"/>
          </p:cNvSpPr>
          <p:nvPr>
            <p:ph type="body" idx="1" hasCustomPrompt="1"/>
          </p:nvPr>
        </p:nvSpPr>
        <p:spPr>
          <a:xfrm>
            <a:off x="3874829" y="2102730"/>
            <a:ext cx="8183823" cy="331315"/>
          </a:xfrm>
        </p:spPr>
        <p:txBody>
          <a:bodyPr anchor="b">
            <a:normAutofit/>
          </a:bodyPr>
          <a:lstStyle>
            <a:lvl1pPr marL="0" indent="0">
              <a:buNone/>
              <a:defRPr sz="2400" b="1">
                <a:solidFill>
                  <a:schemeClr val="bg1"/>
                </a:solidFill>
                <a:latin typeface="Museo Sans 500"/>
                <a:cs typeface="Arial"/>
              </a:defRPr>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Presentation Sub-title</a:t>
            </a:r>
          </a:p>
        </p:txBody>
      </p:sp>
      <p:sp>
        <p:nvSpPr>
          <p:cNvPr id="4" name="Content Placeholder 3"/>
          <p:cNvSpPr>
            <a:spLocks noGrp="1"/>
          </p:cNvSpPr>
          <p:nvPr>
            <p:ph sz="half" idx="2" hasCustomPrompt="1"/>
          </p:nvPr>
        </p:nvSpPr>
        <p:spPr>
          <a:xfrm>
            <a:off x="4463652" y="2869172"/>
            <a:ext cx="5386917" cy="313331"/>
          </a:xfrm>
        </p:spPr>
        <p:txBody>
          <a:bodyPr>
            <a:noAutofit/>
          </a:bodyPr>
          <a:lstStyle>
            <a:lvl1pPr marL="0" indent="0">
              <a:buNone/>
              <a:defRPr sz="1800">
                <a:solidFill>
                  <a:schemeClr val="bg1"/>
                </a:solidFill>
                <a:latin typeface="Museo Sans 500"/>
                <a:cs typeface="Arial"/>
              </a:defRPr>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Date</a:t>
            </a:r>
          </a:p>
        </p:txBody>
      </p:sp>
    </p:spTree>
    <p:extLst>
      <p:ext uri="{BB962C8B-B14F-4D97-AF65-F5344CB8AC3E}">
        <p14:creationId xmlns:p14="http://schemas.microsoft.com/office/powerpoint/2010/main" val="10571223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userDrawn="1">
  <p:cSld name="Title_1">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8B67D60-371A-4563-93D9-B05262B8A7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2981220" y="814684"/>
            <a:ext cx="8610073" cy="830997"/>
          </a:xfrm>
        </p:spPr>
        <p:txBody>
          <a:bodyPr>
            <a:spAutoFit/>
          </a:bodyPr>
          <a:lstStyle>
            <a:lvl1pPr algn="r">
              <a:defRPr sz="4800" b="1">
                <a:solidFill>
                  <a:schemeClr val="bg1"/>
                </a:solidFill>
                <a:latin typeface="Arial" panose="020B0604020202020204" pitchFamily="34" charset="0"/>
                <a:cs typeface="Arial" panose="020B0604020202020204" pitchFamily="34" charset="0"/>
              </a:defRPr>
            </a:lvl1pPr>
          </a:lstStyle>
          <a:p>
            <a:r>
              <a:rPr lang="en-US"/>
              <a:t>Presentation Title</a:t>
            </a:r>
          </a:p>
        </p:txBody>
      </p:sp>
      <p:sp>
        <p:nvSpPr>
          <p:cNvPr id="3" name="Text Placeholder 2"/>
          <p:cNvSpPr>
            <a:spLocks noGrp="1"/>
          </p:cNvSpPr>
          <p:nvPr>
            <p:ph type="body" idx="1" hasCustomPrompt="1"/>
          </p:nvPr>
        </p:nvSpPr>
        <p:spPr>
          <a:xfrm>
            <a:off x="3901439" y="2444930"/>
            <a:ext cx="7689849" cy="502766"/>
          </a:xfrm>
        </p:spPr>
        <p:txBody>
          <a:bodyPr wrap="square" anchor="b">
            <a:spAutoFit/>
          </a:bodyPr>
          <a:lstStyle>
            <a:lvl1pPr marL="0" indent="0" algn="r">
              <a:buNone/>
              <a:defRPr sz="2667" b="1">
                <a:solidFill>
                  <a:schemeClr val="bg1"/>
                </a:solidFill>
                <a:latin typeface="Arial" panose="020B0604020202020204" pitchFamily="34" charset="0"/>
                <a:cs typeface="Arial" panose="020B0604020202020204" pitchFamily="34" charset="0"/>
              </a:defRPr>
            </a:lvl1pPr>
            <a:lvl2pPr marL="554145" indent="0">
              <a:buNone/>
              <a:defRPr sz="2424" b="1"/>
            </a:lvl2pPr>
            <a:lvl3pPr marL="1108288" indent="0">
              <a:buNone/>
              <a:defRPr sz="2181" b="1"/>
            </a:lvl3pPr>
            <a:lvl4pPr marL="1662433" indent="0">
              <a:buNone/>
              <a:defRPr sz="1939" b="1"/>
            </a:lvl4pPr>
            <a:lvl5pPr marL="2216578" indent="0">
              <a:buNone/>
              <a:defRPr sz="1939" b="1"/>
            </a:lvl5pPr>
            <a:lvl6pPr marL="2770723" indent="0">
              <a:buNone/>
              <a:defRPr sz="1939" b="1"/>
            </a:lvl6pPr>
            <a:lvl7pPr marL="3324868" indent="0">
              <a:buNone/>
              <a:defRPr sz="1939" b="1"/>
            </a:lvl7pPr>
            <a:lvl8pPr marL="3879011" indent="0">
              <a:buNone/>
              <a:defRPr sz="1939" b="1"/>
            </a:lvl8pPr>
            <a:lvl9pPr marL="4433156" indent="0">
              <a:buNone/>
              <a:defRPr sz="1939" b="1"/>
            </a:lvl9pPr>
          </a:lstStyle>
          <a:p>
            <a:pPr lvl="0"/>
            <a:r>
              <a:rPr lang="en-US"/>
              <a:t>Presentation Sub-title</a:t>
            </a:r>
          </a:p>
        </p:txBody>
      </p:sp>
      <p:sp>
        <p:nvSpPr>
          <p:cNvPr id="4" name="Content Placeholder 3"/>
          <p:cNvSpPr>
            <a:spLocks noGrp="1"/>
          </p:cNvSpPr>
          <p:nvPr>
            <p:ph sz="half" idx="2" hasCustomPrompt="1"/>
          </p:nvPr>
        </p:nvSpPr>
        <p:spPr>
          <a:xfrm>
            <a:off x="6204374" y="3272335"/>
            <a:ext cx="5386919" cy="461665"/>
          </a:xfrm>
        </p:spPr>
        <p:txBody>
          <a:bodyPr>
            <a:spAutoFit/>
          </a:bodyPr>
          <a:lstStyle>
            <a:lvl1pPr marL="0" indent="0" algn="r">
              <a:buNone/>
              <a:defRPr sz="2400">
                <a:solidFill>
                  <a:schemeClr val="bg1"/>
                </a:solidFill>
                <a:latin typeface="Arial" panose="020B0604020202020204" pitchFamily="34" charset="0"/>
                <a:cs typeface="Arial" panose="020B0604020202020204" pitchFamily="34" charset="0"/>
              </a:defRPr>
            </a:lvl1pPr>
            <a:lvl2pPr>
              <a:defRPr sz="2424"/>
            </a:lvl2pPr>
            <a:lvl3pPr>
              <a:defRPr sz="2181"/>
            </a:lvl3pPr>
            <a:lvl4pPr>
              <a:defRPr sz="1939"/>
            </a:lvl4pPr>
            <a:lvl5pPr>
              <a:defRPr sz="1939"/>
            </a:lvl5pPr>
            <a:lvl6pPr>
              <a:defRPr sz="1939"/>
            </a:lvl6pPr>
            <a:lvl7pPr>
              <a:defRPr sz="1939"/>
            </a:lvl7pPr>
            <a:lvl8pPr>
              <a:defRPr sz="1939"/>
            </a:lvl8pPr>
            <a:lvl9pPr>
              <a:defRPr sz="1939"/>
            </a:lvl9pPr>
          </a:lstStyle>
          <a:p>
            <a:pPr lvl="0"/>
            <a:r>
              <a:rPr lang="en-US"/>
              <a:t>Date</a:t>
            </a:r>
          </a:p>
        </p:txBody>
      </p:sp>
    </p:spTree>
    <p:extLst>
      <p:ext uri="{BB962C8B-B14F-4D97-AF65-F5344CB8AC3E}">
        <p14:creationId xmlns:p14="http://schemas.microsoft.com/office/powerpoint/2010/main" val="2106349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image" Target="../media/image1.jpeg"/><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heme" Target="../theme/theme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36.xml"/><Relationship Id="rId1" Type="http://schemas.openxmlformats.org/officeDocument/2006/relationships/slideLayout" Target="../slideLayouts/slideLayout35.xml"/><Relationship Id="rId4" Type="http://schemas.openxmlformats.org/officeDocument/2006/relationships/image" Target="../media/image7.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4.xml"/><Relationship Id="rId1"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6.xml"/><Relationship Id="rId1" Type="http://schemas.openxmlformats.org/officeDocument/2006/relationships/slideLayout" Target="../slideLayouts/slideLayout38.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theme" Target="../theme/theme7.xml"/><Relationship Id="rId1" Type="http://schemas.openxmlformats.org/officeDocument/2006/relationships/slideLayout" Target="../slideLayouts/slideLayout3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theme" Target="../theme/theme8.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867" r:id="rId2"/>
    <p:sldLayoutId id="2147483663" r:id="rId3"/>
    <p:sldLayoutId id="2147483868"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36521"/>
            <a:ext cx="11613929" cy="72384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304800" y="985736"/>
            <a:ext cx="11613931" cy="5140427"/>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073928" y="6356354"/>
            <a:ext cx="2844800" cy="365127"/>
          </a:xfrm>
          <a:prstGeom prst="rect">
            <a:avLst/>
          </a:prstGeom>
        </p:spPr>
        <p:txBody>
          <a:bodyPr vert="horz" lIns="91440" tIns="45720" rIns="91440" bIns="45720" rtlCol="0" anchor="ctr"/>
          <a:lstStyle>
            <a:lvl1pPr algn="r">
              <a:defRPr sz="1600">
                <a:solidFill>
                  <a:srgbClr val="4C4E56"/>
                </a:solidFill>
                <a:latin typeface="Arial" panose="020B0604020202020204" pitchFamily="34" charset="0"/>
                <a:cs typeface="Arial" panose="020B0604020202020204" pitchFamily="34" charset="0"/>
              </a:defRPr>
            </a:lvl1pPr>
          </a:lstStyle>
          <a:p>
            <a:fld id="{7D849402-4170-CE4A-A196-BDEB35909225}" type="slidenum">
              <a:rPr lang="en-US" smtClean="0"/>
              <a:pPr/>
              <a:t>‹#›</a:t>
            </a:fld>
            <a:endParaRPr lang="en-US"/>
          </a:p>
        </p:txBody>
      </p:sp>
      <p:pic>
        <p:nvPicPr>
          <p:cNvPr id="7" name="Picture 6">
            <a:extLst>
              <a:ext uri="{FF2B5EF4-FFF2-40B4-BE49-F238E27FC236}">
                <a16:creationId xmlns:a16="http://schemas.microsoft.com/office/drawing/2014/main" id="{E381F7BA-E35A-4EE7-9816-4D7DB2E26F9D}"/>
              </a:ext>
            </a:extLst>
          </p:cNvPr>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304800" y="6233800"/>
            <a:ext cx="1081649" cy="487680"/>
          </a:xfrm>
          <a:prstGeom prst="rect">
            <a:avLst/>
          </a:prstGeom>
        </p:spPr>
      </p:pic>
    </p:spTree>
    <p:extLst>
      <p:ext uri="{BB962C8B-B14F-4D97-AF65-F5344CB8AC3E}">
        <p14:creationId xmlns:p14="http://schemas.microsoft.com/office/powerpoint/2010/main" val="1945617449"/>
      </p:ext>
    </p:extLst>
  </p:cSld>
  <p:clrMap bg1="lt1" tx1="dk1" bg2="lt2" tx2="dk2" accent1="accent1" accent2="accent2" accent3="accent3" accent4="accent4" accent5="accent5" accent6="accent6" hlink="hlink" folHlink="folHlink"/>
  <p:sldLayoutIdLst>
    <p:sldLayoutId id="2147483701" r:id="rId1"/>
    <p:sldLayoutId id="2147483814" r:id="rId2"/>
    <p:sldLayoutId id="2147483674" r:id="rId3"/>
    <p:sldLayoutId id="2147483675" r:id="rId4"/>
    <p:sldLayoutId id="2147483677" r:id="rId5"/>
    <p:sldLayoutId id="2147483685" r:id="rId6"/>
    <p:sldLayoutId id="2147483679" r:id="rId7"/>
    <p:sldLayoutId id="2147483680" r:id="rId8"/>
    <p:sldLayoutId id="2147483684" r:id="rId9"/>
    <p:sldLayoutId id="2147483681" r:id="rId10"/>
    <p:sldLayoutId id="2147483682" r:id="rId11"/>
    <p:sldLayoutId id="2147483826" r:id="rId12"/>
    <p:sldLayoutId id="2147483857" r:id="rId13"/>
    <p:sldLayoutId id="2147483858" r:id="rId14"/>
    <p:sldLayoutId id="2147483859" r:id="rId15"/>
    <p:sldLayoutId id="2147483860" r:id="rId16"/>
    <p:sldLayoutId id="2147483861" r:id="rId17"/>
    <p:sldLayoutId id="2147483862" r:id="rId18"/>
    <p:sldLayoutId id="2147483863" r:id="rId19"/>
    <p:sldLayoutId id="2147483864" r:id="rId20"/>
    <p:sldLayoutId id="2147483865" r:id="rId21"/>
    <p:sldLayoutId id="2147483866" r:id="rId22"/>
    <p:sldLayoutId id="2147483894" r:id="rId23"/>
  </p:sldLayoutIdLst>
  <p:hf hdr="0" dt="0"/>
  <p:txStyles>
    <p:titleStyle>
      <a:lvl1pPr algn="l" defTabSz="554158" rtl="0" eaLnBrk="1" latinLnBrk="0" hangingPunct="1">
        <a:spcBef>
          <a:spcPct val="0"/>
        </a:spcBef>
        <a:buNone/>
        <a:defRPr sz="4300" kern="1200">
          <a:solidFill>
            <a:srgbClr val="4C4E56"/>
          </a:solidFill>
          <a:latin typeface="Museo Sans 500" panose="02000000000000000000" pitchFamily="50" charset="0"/>
          <a:ea typeface="+mj-ea"/>
          <a:cs typeface="Arial" panose="020B0604020202020204" pitchFamily="34" charset="0"/>
        </a:defRPr>
      </a:lvl1pPr>
    </p:titleStyle>
    <p:bodyStyle>
      <a:lvl1pPr marL="0" indent="0" algn="l" defTabSz="554158" rtl="0" eaLnBrk="1" latinLnBrk="0" hangingPunct="1">
        <a:spcBef>
          <a:spcPct val="20000"/>
        </a:spcBef>
        <a:buFont typeface="Arial"/>
        <a:buNone/>
        <a:defRPr sz="2700" kern="1200">
          <a:solidFill>
            <a:srgbClr val="4C4E56"/>
          </a:solidFill>
          <a:latin typeface="Arial" panose="020B0604020202020204" pitchFamily="34" charset="0"/>
          <a:ea typeface="+mn-ea"/>
          <a:cs typeface="Arial" panose="020B0604020202020204" pitchFamily="34" charset="0"/>
        </a:defRPr>
      </a:lvl1pPr>
      <a:lvl2pPr marL="900508" indent="-346350" algn="l" defTabSz="554158" rtl="0" eaLnBrk="1" latinLnBrk="0" hangingPunct="1">
        <a:spcBef>
          <a:spcPct val="20000"/>
        </a:spcBef>
        <a:buFont typeface="Arial"/>
        <a:buChar char="–"/>
        <a:defRPr sz="2400" kern="1200">
          <a:solidFill>
            <a:srgbClr val="4C4E56"/>
          </a:solidFill>
          <a:latin typeface="Arial" panose="020B0604020202020204" pitchFamily="34" charset="0"/>
          <a:ea typeface="+mn-ea"/>
          <a:cs typeface="Arial" panose="020B0604020202020204" pitchFamily="34" charset="0"/>
        </a:defRPr>
      </a:lvl2pPr>
      <a:lvl3pPr marL="1385396" indent="-277080" algn="l" defTabSz="554158" rtl="0" eaLnBrk="1" latinLnBrk="0" hangingPunct="1">
        <a:spcBef>
          <a:spcPct val="20000"/>
        </a:spcBef>
        <a:buFont typeface="Arial"/>
        <a:buChar char="•"/>
        <a:defRPr sz="2100" kern="1200">
          <a:solidFill>
            <a:srgbClr val="4C4E56"/>
          </a:solidFill>
          <a:latin typeface="Arial" panose="020B0604020202020204" pitchFamily="34" charset="0"/>
          <a:ea typeface="+mn-ea"/>
          <a:cs typeface="Arial" panose="020B0604020202020204" pitchFamily="34" charset="0"/>
        </a:defRPr>
      </a:lvl3pPr>
      <a:lvl4pPr marL="1939554" indent="-277080" algn="l" defTabSz="554158" rtl="0" eaLnBrk="1" latinLnBrk="0" hangingPunct="1">
        <a:spcBef>
          <a:spcPct val="20000"/>
        </a:spcBef>
        <a:buFont typeface="Arial"/>
        <a:buChar char="–"/>
        <a:defRPr sz="2100" kern="1200">
          <a:solidFill>
            <a:srgbClr val="4C4E56"/>
          </a:solidFill>
          <a:latin typeface="Arial" panose="020B0604020202020204" pitchFamily="34" charset="0"/>
          <a:ea typeface="+mn-ea"/>
          <a:cs typeface="Arial" panose="020B0604020202020204" pitchFamily="34" charset="0"/>
        </a:defRPr>
      </a:lvl4pPr>
      <a:lvl5pPr marL="2493712" indent="-277080" algn="l" defTabSz="554158" rtl="0" eaLnBrk="1" latinLnBrk="0" hangingPunct="1">
        <a:spcBef>
          <a:spcPct val="20000"/>
        </a:spcBef>
        <a:buFont typeface="Arial"/>
        <a:buChar char="»"/>
        <a:defRPr sz="2100" kern="1200">
          <a:solidFill>
            <a:srgbClr val="4C4E56"/>
          </a:solidFill>
          <a:latin typeface="Arial" panose="020B0604020202020204" pitchFamily="34" charset="0"/>
          <a:ea typeface="+mn-ea"/>
          <a:cs typeface="Arial" panose="020B0604020202020204" pitchFamily="34" charset="0"/>
        </a:defRPr>
      </a:lvl5pPr>
      <a:lvl6pPr marL="3047870" indent="-277080" algn="l" defTabSz="554158" rtl="0" eaLnBrk="1" latinLnBrk="0" hangingPunct="1">
        <a:spcBef>
          <a:spcPct val="20000"/>
        </a:spcBef>
        <a:buFont typeface="Arial"/>
        <a:buChar char="•"/>
        <a:defRPr sz="2400" kern="1200">
          <a:solidFill>
            <a:schemeClr val="tx1"/>
          </a:solidFill>
          <a:latin typeface="+mn-lt"/>
          <a:ea typeface="+mn-ea"/>
          <a:cs typeface="+mn-cs"/>
        </a:defRPr>
      </a:lvl6pPr>
      <a:lvl7pPr marL="3602029" indent="-277080" algn="l" defTabSz="554158" rtl="0" eaLnBrk="1" latinLnBrk="0" hangingPunct="1">
        <a:spcBef>
          <a:spcPct val="20000"/>
        </a:spcBef>
        <a:buFont typeface="Arial"/>
        <a:buChar char="•"/>
        <a:defRPr sz="2400" kern="1200">
          <a:solidFill>
            <a:schemeClr val="tx1"/>
          </a:solidFill>
          <a:latin typeface="+mn-lt"/>
          <a:ea typeface="+mn-ea"/>
          <a:cs typeface="+mn-cs"/>
        </a:defRPr>
      </a:lvl7pPr>
      <a:lvl8pPr marL="4156187" indent="-277080" algn="l" defTabSz="554158" rtl="0" eaLnBrk="1" latinLnBrk="0" hangingPunct="1">
        <a:spcBef>
          <a:spcPct val="20000"/>
        </a:spcBef>
        <a:buFont typeface="Arial"/>
        <a:buChar char="•"/>
        <a:defRPr sz="2400" kern="1200">
          <a:solidFill>
            <a:schemeClr val="tx1"/>
          </a:solidFill>
          <a:latin typeface="+mn-lt"/>
          <a:ea typeface="+mn-ea"/>
          <a:cs typeface="+mn-cs"/>
        </a:defRPr>
      </a:lvl8pPr>
      <a:lvl9pPr marL="4710345" indent="-277080" algn="l" defTabSz="554158"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54158" rtl="0" eaLnBrk="1" latinLnBrk="0" hangingPunct="1">
        <a:defRPr sz="2200" kern="1200">
          <a:solidFill>
            <a:schemeClr val="tx1"/>
          </a:solidFill>
          <a:latin typeface="+mn-lt"/>
          <a:ea typeface="+mn-ea"/>
          <a:cs typeface="+mn-cs"/>
        </a:defRPr>
      </a:lvl1pPr>
      <a:lvl2pPr marL="554158" algn="l" defTabSz="554158" rtl="0" eaLnBrk="1" latinLnBrk="0" hangingPunct="1">
        <a:defRPr sz="2200" kern="1200">
          <a:solidFill>
            <a:schemeClr val="tx1"/>
          </a:solidFill>
          <a:latin typeface="+mn-lt"/>
          <a:ea typeface="+mn-ea"/>
          <a:cs typeface="+mn-cs"/>
        </a:defRPr>
      </a:lvl2pPr>
      <a:lvl3pPr marL="1108316" algn="l" defTabSz="554158" rtl="0" eaLnBrk="1" latinLnBrk="0" hangingPunct="1">
        <a:defRPr sz="2200" kern="1200">
          <a:solidFill>
            <a:schemeClr val="tx1"/>
          </a:solidFill>
          <a:latin typeface="+mn-lt"/>
          <a:ea typeface="+mn-ea"/>
          <a:cs typeface="+mn-cs"/>
        </a:defRPr>
      </a:lvl3pPr>
      <a:lvl4pPr marL="1662474" algn="l" defTabSz="554158" rtl="0" eaLnBrk="1" latinLnBrk="0" hangingPunct="1">
        <a:defRPr sz="2200" kern="1200">
          <a:solidFill>
            <a:schemeClr val="tx1"/>
          </a:solidFill>
          <a:latin typeface="+mn-lt"/>
          <a:ea typeface="+mn-ea"/>
          <a:cs typeface="+mn-cs"/>
        </a:defRPr>
      </a:lvl4pPr>
      <a:lvl5pPr marL="2216633" algn="l" defTabSz="554158" rtl="0" eaLnBrk="1" latinLnBrk="0" hangingPunct="1">
        <a:defRPr sz="2200" kern="1200">
          <a:solidFill>
            <a:schemeClr val="tx1"/>
          </a:solidFill>
          <a:latin typeface="+mn-lt"/>
          <a:ea typeface="+mn-ea"/>
          <a:cs typeface="+mn-cs"/>
        </a:defRPr>
      </a:lvl5pPr>
      <a:lvl6pPr marL="2770792" algn="l" defTabSz="554158" rtl="0" eaLnBrk="1" latinLnBrk="0" hangingPunct="1">
        <a:defRPr sz="2200" kern="1200">
          <a:solidFill>
            <a:schemeClr val="tx1"/>
          </a:solidFill>
          <a:latin typeface="+mn-lt"/>
          <a:ea typeface="+mn-ea"/>
          <a:cs typeface="+mn-cs"/>
        </a:defRPr>
      </a:lvl6pPr>
      <a:lvl7pPr marL="3324950" algn="l" defTabSz="554158" rtl="0" eaLnBrk="1" latinLnBrk="0" hangingPunct="1">
        <a:defRPr sz="2200" kern="1200">
          <a:solidFill>
            <a:schemeClr val="tx1"/>
          </a:solidFill>
          <a:latin typeface="+mn-lt"/>
          <a:ea typeface="+mn-ea"/>
          <a:cs typeface="+mn-cs"/>
        </a:defRPr>
      </a:lvl7pPr>
      <a:lvl8pPr marL="3879108" algn="l" defTabSz="554158" rtl="0" eaLnBrk="1" latinLnBrk="0" hangingPunct="1">
        <a:defRPr sz="2200" kern="1200">
          <a:solidFill>
            <a:schemeClr val="tx1"/>
          </a:solidFill>
          <a:latin typeface="+mn-lt"/>
          <a:ea typeface="+mn-ea"/>
          <a:cs typeface="+mn-cs"/>
        </a:defRPr>
      </a:lvl8pPr>
      <a:lvl9pPr marL="4433266" algn="l" defTabSz="554158" rtl="0" eaLnBrk="1" latinLnBrk="0" hangingPunct="1">
        <a:defRPr sz="2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36521"/>
            <a:ext cx="11613929" cy="72384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304800" y="985736"/>
            <a:ext cx="11613931" cy="5140427"/>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073928" y="6356354"/>
            <a:ext cx="2844800" cy="365127"/>
          </a:xfrm>
          <a:prstGeom prst="rect">
            <a:avLst/>
          </a:prstGeom>
        </p:spPr>
        <p:txBody>
          <a:bodyPr vert="horz" lIns="91440" tIns="45720" rIns="91440" bIns="45720" rtlCol="0" anchor="ctr"/>
          <a:lstStyle>
            <a:lvl1pPr algn="r">
              <a:defRPr sz="1600">
                <a:solidFill>
                  <a:srgbClr val="4C4E56"/>
                </a:solidFill>
                <a:latin typeface="Arial" panose="020B0604020202020204" pitchFamily="34" charset="0"/>
                <a:cs typeface="Arial" panose="020B0604020202020204" pitchFamily="34" charset="0"/>
              </a:defRPr>
            </a:lvl1pPr>
          </a:lstStyle>
          <a:p>
            <a:fld id="{7D849402-4170-CE4A-A196-BDEB35909225}" type="slidenum">
              <a:rPr lang="en-US" smtClean="0"/>
              <a:pPr/>
              <a:t>‹#›</a:t>
            </a:fld>
            <a:endParaRPr lang="en-US"/>
          </a:p>
        </p:txBody>
      </p:sp>
      <p:pic>
        <p:nvPicPr>
          <p:cNvPr id="7" name="Picture 6">
            <a:extLst>
              <a:ext uri="{FF2B5EF4-FFF2-40B4-BE49-F238E27FC236}">
                <a16:creationId xmlns:a16="http://schemas.microsoft.com/office/drawing/2014/main" id="{E381F7BA-E35A-4EE7-9816-4D7DB2E26F9D}"/>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304800" y="6233800"/>
            <a:ext cx="1081649" cy="487680"/>
          </a:xfrm>
          <a:prstGeom prst="rect">
            <a:avLst/>
          </a:prstGeom>
        </p:spPr>
      </p:pic>
    </p:spTree>
    <p:extLst>
      <p:ext uri="{BB962C8B-B14F-4D97-AF65-F5344CB8AC3E}">
        <p14:creationId xmlns:p14="http://schemas.microsoft.com/office/powerpoint/2010/main" val="2349011184"/>
      </p:ext>
    </p:extLst>
  </p:cSld>
  <p:clrMap bg1="lt1" tx1="dk1" bg2="lt2" tx2="dk2" accent1="accent1" accent2="accent2" accent3="accent3" accent4="accent4" accent5="accent5" accent6="accent6" hlink="hlink" folHlink="folHlink"/>
  <p:sldLayoutIdLst>
    <p:sldLayoutId id="2147483692" r:id="rId1"/>
    <p:sldLayoutId id="2147483690" r:id="rId2"/>
  </p:sldLayoutIdLst>
  <p:hf hdr="0" dt="0"/>
  <p:txStyles>
    <p:titleStyle>
      <a:lvl1pPr algn="l" defTabSz="554158" rtl="0" eaLnBrk="1" latinLnBrk="0" hangingPunct="1">
        <a:spcBef>
          <a:spcPct val="0"/>
        </a:spcBef>
        <a:buNone/>
        <a:defRPr sz="4300" kern="1200">
          <a:solidFill>
            <a:srgbClr val="4C4E56"/>
          </a:solidFill>
          <a:latin typeface="Arial" panose="020B0604020202020204" pitchFamily="34" charset="0"/>
          <a:ea typeface="+mj-ea"/>
          <a:cs typeface="Arial" panose="020B0604020202020204" pitchFamily="34" charset="0"/>
        </a:defRPr>
      </a:lvl1pPr>
    </p:titleStyle>
    <p:bodyStyle>
      <a:lvl1pPr marL="0" indent="0" algn="l" defTabSz="554158" rtl="0" eaLnBrk="1" latinLnBrk="0" hangingPunct="1">
        <a:spcBef>
          <a:spcPct val="20000"/>
        </a:spcBef>
        <a:buFont typeface="Arial"/>
        <a:buNone/>
        <a:defRPr sz="2700" kern="1200">
          <a:solidFill>
            <a:srgbClr val="4C4E56"/>
          </a:solidFill>
          <a:latin typeface="Arial" panose="020B0604020202020204" pitchFamily="34" charset="0"/>
          <a:ea typeface="+mn-ea"/>
          <a:cs typeface="Arial" panose="020B0604020202020204" pitchFamily="34" charset="0"/>
        </a:defRPr>
      </a:lvl1pPr>
      <a:lvl2pPr marL="900508" indent="-346350" algn="l" defTabSz="554158" rtl="0" eaLnBrk="1" latinLnBrk="0" hangingPunct="1">
        <a:spcBef>
          <a:spcPct val="20000"/>
        </a:spcBef>
        <a:buFont typeface="Arial"/>
        <a:buChar char="–"/>
        <a:defRPr sz="2400" kern="1200">
          <a:solidFill>
            <a:srgbClr val="4C4E56"/>
          </a:solidFill>
          <a:latin typeface="Arial" panose="020B0604020202020204" pitchFamily="34" charset="0"/>
          <a:ea typeface="+mn-ea"/>
          <a:cs typeface="Arial" panose="020B0604020202020204" pitchFamily="34" charset="0"/>
        </a:defRPr>
      </a:lvl2pPr>
      <a:lvl3pPr marL="1385396" indent="-277080" algn="l" defTabSz="554158" rtl="0" eaLnBrk="1" latinLnBrk="0" hangingPunct="1">
        <a:spcBef>
          <a:spcPct val="20000"/>
        </a:spcBef>
        <a:buFont typeface="Arial"/>
        <a:buChar char="•"/>
        <a:defRPr sz="2100" kern="1200">
          <a:solidFill>
            <a:srgbClr val="4C4E56"/>
          </a:solidFill>
          <a:latin typeface="Arial" panose="020B0604020202020204" pitchFamily="34" charset="0"/>
          <a:ea typeface="+mn-ea"/>
          <a:cs typeface="Arial" panose="020B0604020202020204" pitchFamily="34" charset="0"/>
        </a:defRPr>
      </a:lvl3pPr>
      <a:lvl4pPr marL="1939554" indent="-277080" algn="l" defTabSz="554158" rtl="0" eaLnBrk="1" latinLnBrk="0" hangingPunct="1">
        <a:spcBef>
          <a:spcPct val="20000"/>
        </a:spcBef>
        <a:buFont typeface="Arial"/>
        <a:buChar char="–"/>
        <a:defRPr sz="2100" kern="1200">
          <a:solidFill>
            <a:srgbClr val="4C4E56"/>
          </a:solidFill>
          <a:latin typeface="Arial" panose="020B0604020202020204" pitchFamily="34" charset="0"/>
          <a:ea typeface="+mn-ea"/>
          <a:cs typeface="Arial" panose="020B0604020202020204" pitchFamily="34" charset="0"/>
        </a:defRPr>
      </a:lvl4pPr>
      <a:lvl5pPr marL="2493712" indent="-277080" algn="l" defTabSz="554158" rtl="0" eaLnBrk="1" latinLnBrk="0" hangingPunct="1">
        <a:spcBef>
          <a:spcPct val="20000"/>
        </a:spcBef>
        <a:buFont typeface="Arial"/>
        <a:buChar char="»"/>
        <a:defRPr sz="2100" kern="1200">
          <a:solidFill>
            <a:srgbClr val="4C4E56"/>
          </a:solidFill>
          <a:latin typeface="Arial" panose="020B0604020202020204" pitchFamily="34" charset="0"/>
          <a:ea typeface="+mn-ea"/>
          <a:cs typeface="Arial" panose="020B0604020202020204" pitchFamily="34" charset="0"/>
        </a:defRPr>
      </a:lvl5pPr>
      <a:lvl6pPr marL="3047870" indent="-277080" algn="l" defTabSz="554158" rtl="0" eaLnBrk="1" latinLnBrk="0" hangingPunct="1">
        <a:spcBef>
          <a:spcPct val="20000"/>
        </a:spcBef>
        <a:buFont typeface="Arial"/>
        <a:buChar char="•"/>
        <a:defRPr sz="2400" kern="1200">
          <a:solidFill>
            <a:schemeClr val="tx1"/>
          </a:solidFill>
          <a:latin typeface="+mn-lt"/>
          <a:ea typeface="+mn-ea"/>
          <a:cs typeface="+mn-cs"/>
        </a:defRPr>
      </a:lvl6pPr>
      <a:lvl7pPr marL="3602029" indent="-277080" algn="l" defTabSz="554158" rtl="0" eaLnBrk="1" latinLnBrk="0" hangingPunct="1">
        <a:spcBef>
          <a:spcPct val="20000"/>
        </a:spcBef>
        <a:buFont typeface="Arial"/>
        <a:buChar char="•"/>
        <a:defRPr sz="2400" kern="1200">
          <a:solidFill>
            <a:schemeClr val="tx1"/>
          </a:solidFill>
          <a:latin typeface="+mn-lt"/>
          <a:ea typeface="+mn-ea"/>
          <a:cs typeface="+mn-cs"/>
        </a:defRPr>
      </a:lvl7pPr>
      <a:lvl8pPr marL="4156187" indent="-277080" algn="l" defTabSz="554158" rtl="0" eaLnBrk="1" latinLnBrk="0" hangingPunct="1">
        <a:spcBef>
          <a:spcPct val="20000"/>
        </a:spcBef>
        <a:buFont typeface="Arial"/>
        <a:buChar char="•"/>
        <a:defRPr sz="2400" kern="1200">
          <a:solidFill>
            <a:schemeClr val="tx1"/>
          </a:solidFill>
          <a:latin typeface="+mn-lt"/>
          <a:ea typeface="+mn-ea"/>
          <a:cs typeface="+mn-cs"/>
        </a:defRPr>
      </a:lvl8pPr>
      <a:lvl9pPr marL="4710345" indent="-277080" algn="l" defTabSz="554158"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54158" rtl="0" eaLnBrk="1" latinLnBrk="0" hangingPunct="1">
        <a:defRPr sz="2200" kern="1200">
          <a:solidFill>
            <a:schemeClr val="tx1"/>
          </a:solidFill>
          <a:latin typeface="+mn-lt"/>
          <a:ea typeface="+mn-ea"/>
          <a:cs typeface="+mn-cs"/>
        </a:defRPr>
      </a:lvl1pPr>
      <a:lvl2pPr marL="554158" algn="l" defTabSz="554158" rtl="0" eaLnBrk="1" latinLnBrk="0" hangingPunct="1">
        <a:defRPr sz="2200" kern="1200">
          <a:solidFill>
            <a:schemeClr val="tx1"/>
          </a:solidFill>
          <a:latin typeface="+mn-lt"/>
          <a:ea typeface="+mn-ea"/>
          <a:cs typeface="+mn-cs"/>
        </a:defRPr>
      </a:lvl2pPr>
      <a:lvl3pPr marL="1108316" algn="l" defTabSz="554158" rtl="0" eaLnBrk="1" latinLnBrk="0" hangingPunct="1">
        <a:defRPr sz="2200" kern="1200">
          <a:solidFill>
            <a:schemeClr val="tx1"/>
          </a:solidFill>
          <a:latin typeface="+mn-lt"/>
          <a:ea typeface="+mn-ea"/>
          <a:cs typeface="+mn-cs"/>
        </a:defRPr>
      </a:lvl3pPr>
      <a:lvl4pPr marL="1662474" algn="l" defTabSz="554158" rtl="0" eaLnBrk="1" latinLnBrk="0" hangingPunct="1">
        <a:defRPr sz="2200" kern="1200">
          <a:solidFill>
            <a:schemeClr val="tx1"/>
          </a:solidFill>
          <a:latin typeface="+mn-lt"/>
          <a:ea typeface="+mn-ea"/>
          <a:cs typeface="+mn-cs"/>
        </a:defRPr>
      </a:lvl4pPr>
      <a:lvl5pPr marL="2216633" algn="l" defTabSz="554158" rtl="0" eaLnBrk="1" latinLnBrk="0" hangingPunct="1">
        <a:defRPr sz="2200" kern="1200">
          <a:solidFill>
            <a:schemeClr val="tx1"/>
          </a:solidFill>
          <a:latin typeface="+mn-lt"/>
          <a:ea typeface="+mn-ea"/>
          <a:cs typeface="+mn-cs"/>
        </a:defRPr>
      </a:lvl5pPr>
      <a:lvl6pPr marL="2770792" algn="l" defTabSz="554158" rtl="0" eaLnBrk="1" latinLnBrk="0" hangingPunct="1">
        <a:defRPr sz="2200" kern="1200">
          <a:solidFill>
            <a:schemeClr val="tx1"/>
          </a:solidFill>
          <a:latin typeface="+mn-lt"/>
          <a:ea typeface="+mn-ea"/>
          <a:cs typeface="+mn-cs"/>
        </a:defRPr>
      </a:lvl6pPr>
      <a:lvl7pPr marL="3324950" algn="l" defTabSz="554158" rtl="0" eaLnBrk="1" latinLnBrk="0" hangingPunct="1">
        <a:defRPr sz="2200" kern="1200">
          <a:solidFill>
            <a:schemeClr val="tx1"/>
          </a:solidFill>
          <a:latin typeface="+mn-lt"/>
          <a:ea typeface="+mn-ea"/>
          <a:cs typeface="+mn-cs"/>
        </a:defRPr>
      </a:lvl7pPr>
      <a:lvl8pPr marL="3879108" algn="l" defTabSz="554158" rtl="0" eaLnBrk="1" latinLnBrk="0" hangingPunct="1">
        <a:defRPr sz="2200" kern="1200">
          <a:solidFill>
            <a:schemeClr val="tx1"/>
          </a:solidFill>
          <a:latin typeface="+mn-lt"/>
          <a:ea typeface="+mn-ea"/>
          <a:cs typeface="+mn-cs"/>
        </a:defRPr>
      </a:lvl8pPr>
      <a:lvl9pPr marL="4433266" algn="l" defTabSz="554158" rtl="0" eaLnBrk="1" latinLnBrk="0" hangingPunct="1">
        <a:defRPr sz="22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36521"/>
            <a:ext cx="11613929" cy="72384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304800" y="985736"/>
            <a:ext cx="11613931" cy="5140427"/>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073928" y="6356354"/>
            <a:ext cx="2844800" cy="365127"/>
          </a:xfrm>
          <a:prstGeom prst="rect">
            <a:avLst/>
          </a:prstGeom>
        </p:spPr>
        <p:txBody>
          <a:bodyPr vert="horz" lIns="91440" tIns="45720" rIns="91440" bIns="45720" rtlCol="0" anchor="ctr"/>
          <a:lstStyle>
            <a:lvl1pPr algn="r">
              <a:defRPr sz="1600">
                <a:solidFill>
                  <a:srgbClr val="4C4E56"/>
                </a:solidFill>
                <a:latin typeface="Arial" panose="020B0604020202020204" pitchFamily="34" charset="0"/>
                <a:cs typeface="Arial" panose="020B0604020202020204" pitchFamily="34" charset="0"/>
              </a:defRPr>
            </a:lvl1pPr>
          </a:lstStyle>
          <a:p>
            <a:fld id="{7D849402-4170-CE4A-A196-BDEB35909225}" type="slidenum">
              <a:rPr lang="en-US" smtClean="0"/>
              <a:pPr/>
              <a:t>‹#›</a:t>
            </a:fld>
            <a:endParaRPr lang="en-US"/>
          </a:p>
        </p:txBody>
      </p:sp>
      <p:pic>
        <p:nvPicPr>
          <p:cNvPr id="7" name="Picture 6">
            <a:extLst>
              <a:ext uri="{FF2B5EF4-FFF2-40B4-BE49-F238E27FC236}">
                <a16:creationId xmlns:a16="http://schemas.microsoft.com/office/drawing/2014/main" id="{E381F7BA-E35A-4EE7-9816-4D7DB2E26F9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04800" y="6233800"/>
            <a:ext cx="1081649" cy="487680"/>
          </a:xfrm>
          <a:prstGeom prst="rect">
            <a:avLst/>
          </a:prstGeom>
        </p:spPr>
      </p:pic>
    </p:spTree>
    <p:extLst>
      <p:ext uri="{BB962C8B-B14F-4D97-AF65-F5344CB8AC3E}">
        <p14:creationId xmlns:p14="http://schemas.microsoft.com/office/powerpoint/2010/main" val="685578313"/>
      </p:ext>
    </p:extLst>
  </p:cSld>
  <p:clrMap bg1="lt1" tx1="dk1" bg2="lt2" tx2="dk2" accent1="accent1" accent2="accent2" accent3="accent3" accent4="accent4" accent5="accent5" accent6="accent6" hlink="hlink" folHlink="folHlink"/>
  <p:sldLayoutIdLst>
    <p:sldLayoutId id="2147483714" r:id="rId1"/>
  </p:sldLayoutIdLst>
  <p:hf hdr="0" dt="0"/>
  <p:txStyles>
    <p:titleStyle>
      <a:lvl1pPr algn="l" defTabSz="554158" rtl="0" eaLnBrk="1" latinLnBrk="0" hangingPunct="1">
        <a:spcBef>
          <a:spcPct val="0"/>
        </a:spcBef>
        <a:buNone/>
        <a:defRPr sz="4300" kern="1200">
          <a:solidFill>
            <a:srgbClr val="4C4E56"/>
          </a:solidFill>
          <a:latin typeface="Arial" panose="020B0604020202020204" pitchFamily="34" charset="0"/>
          <a:ea typeface="+mj-ea"/>
          <a:cs typeface="Arial" panose="020B0604020202020204" pitchFamily="34" charset="0"/>
        </a:defRPr>
      </a:lvl1pPr>
    </p:titleStyle>
    <p:bodyStyle>
      <a:lvl1pPr marL="0" indent="0" algn="l" defTabSz="554158" rtl="0" eaLnBrk="1" latinLnBrk="0" hangingPunct="1">
        <a:spcBef>
          <a:spcPct val="20000"/>
        </a:spcBef>
        <a:buFont typeface="Arial"/>
        <a:buNone/>
        <a:defRPr sz="2700" kern="1200">
          <a:solidFill>
            <a:srgbClr val="4C4E56"/>
          </a:solidFill>
          <a:latin typeface="Arial" panose="020B0604020202020204" pitchFamily="34" charset="0"/>
          <a:ea typeface="+mn-ea"/>
          <a:cs typeface="Arial" panose="020B0604020202020204" pitchFamily="34" charset="0"/>
        </a:defRPr>
      </a:lvl1pPr>
      <a:lvl2pPr marL="900508" indent="-346350" algn="l" defTabSz="554158" rtl="0" eaLnBrk="1" latinLnBrk="0" hangingPunct="1">
        <a:spcBef>
          <a:spcPct val="20000"/>
        </a:spcBef>
        <a:buFont typeface="Arial"/>
        <a:buChar char="–"/>
        <a:defRPr sz="2400" kern="1200">
          <a:solidFill>
            <a:srgbClr val="4C4E56"/>
          </a:solidFill>
          <a:latin typeface="Arial" panose="020B0604020202020204" pitchFamily="34" charset="0"/>
          <a:ea typeface="+mn-ea"/>
          <a:cs typeface="Arial" panose="020B0604020202020204" pitchFamily="34" charset="0"/>
        </a:defRPr>
      </a:lvl2pPr>
      <a:lvl3pPr marL="1385396" indent="-277080" algn="l" defTabSz="554158" rtl="0" eaLnBrk="1" latinLnBrk="0" hangingPunct="1">
        <a:spcBef>
          <a:spcPct val="20000"/>
        </a:spcBef>
        <a:buFont typeface="Arial"/>
        <a:buChar char="•"/>
        <a:defRPr sz="2100" kern="1200">
          <a:solidFill>
            <a:srgbClr val="4C4E56"/>
          </a:solidFill>
          <a:latin typeface="Arial" panose="020B0604020202020204" pitchFamily="34" charset="0"/>
          <a:ea typeface="+mn-ea"/>
          <a:cs typeface="Arial" panose="020B0604020202020204" pitchFamily="34" charset="0"/>
        </a:defRPr>
      </a:lvl3pPr>
      <a:lvl4pPr marL="1939554" indent="-277080" algn="l" defTabSz="554158" rtl="0" eaLnBrk="1" latinLnBrk="0" hangingPunct="1">
        <a:spcBef>
          <a:spcPct val="20000"/>
        </a:spcBef>
        <a:buFont typeface="Arial"/>
        <a:buChar char="–"/>
        <a:defRPr sz="2100" kern="1200">
          <a:solidFill>
            <a:srgbClr val="4C4E56"/>
          </a:solidFill>
          <a:latin typeface="Arial" panose="020B0604020202020204" pitchFamily="34" charset="0"/>
          <a:ea typeface="+mn-ea"/>
          <a:cs typeface="Arial" panose="020B0604020202020204" pitchFamily="34" charset="0"/>
        </a:defRPr>
      </a:lvl4pPr>
      <a:lvl5pPr marL="2493712" indent="-277080" algn="l" defTabSz="554158" rtl="0" eaLnBrk="1" latinLnBrk="0" hangingPunct="1">
        <a:spcBef>
          <a:spcPct val="20000"/>
        </a:spcBef>
        <a:buFont typeface="Arial"/>
        <a:buChar char="»"/>
        <a:defRPr sz="2100" kern="1200">
          <a:solidFill>
            <a:srgbClr val="4C4E56"/>
          </a:solidFill>
          <a:latin typeface="Arial" panose="020B0604020202020204" pitchFamily="34" charset="0"/>
          <a:ea typeface="+mn-ea"/>
          <a:cs typeface="Arial" panose="020B0604020202020204" pitchFamily="34" charset="0"/>
        </a:defRPr>
      </a:lvl5pPr>
      <a:lvl6pPr marL="3047870" indent="-277080" algn="l" defTabSz="554158" rtl="0" eaLnBrk="1" latinLnBrk="0" hangingPunct="1">
        <a:spcBef>
          <a:spcPct val="20000"/>
        </a:spcBef>
        <a:buFont typeface="Arial"/>
        <a:buChar char="•"/>
        <a:defRPr sz="2400" kern="1200">
          <a:solidFill>
            <a:schemeClr val="tx1"/>
          </a:solidFill>
          <a:latin typeface="+mn-lt"/>
          <a:ea typeface="+mn-ea"/>
          <a:cs typeface="+mn-cs"/>
        </a:defRPr>
      </a:lvl6pPr>
      <a:lvl7pPr marL="3602029" indent="-277080" algn="l" defTabSz="554158" rtl="0" eaLnBrk="1" latinLnBrk="0" hangingPunct="1">
        <a:spcBef>
          <a:spcPct val="20000"/>
        </a:spcBef>
        <a:buFont typeface="Arial"/>
        <a:buChar char="•"/>
        <a:defRPr sz="2400" kern="1200">
          <a:solidFill>
            <a:schemeClr val="tx1"/>
          </a:solidFill>
          <a:latin typeface="+mn-lt"/>
          <a:ea typeface="+mn-ea"/>
          <a:cs typeface="+mn-cs"/>
        </a:defRPr>
      </a:lvl7pPr>
      <a:lvl8pPr marL="4156187" indent="-277080" algn="l" defTabSz="554158" rtl="0" eaLnBrk="1" latinLnBrk="0" hangingPunct="1">
        <a:spcBef>
          <a:spcPct val="20000"/>
        </a:spcBef>
        <a:buFont typeface="Arial"/>
        <a:buChar char="•"/>
        <a:defRPr sz="2400" kern="1200">
          <a:solidFill>
            <a:schemeClr val="tx1"/>
          </a:solidFill>
          <a:latin typeface="+mn-lt"/>
          <a:ea typeface="+mn-ea"/>
          <a:cs typeface="+mn-cs"/>
        </a:defRPr>
      </a:lvl8pPr>
      <a:lvl9pPr marL="4710345" indent="-277080" algn="l" defTabSz="554158"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54158" rtl="0" eaLnBrk="1" latinLnBrk="0" hangingPunct="1">
        <a:defRPr sz="2200" kern="1200">
          <a:solidFill>
            <a:schemeClr val="tx1"/>
          </a:solidFill>
          <a:latin typeface="+mn-lt"/>
          <a:ea typeface="+mn-ea"/>
          <a:cs typeface="+mn-cs"/>
        </a:defRPr>
      </a:lvl1pPr>
      <a:lvl2pPr marL="554158" algn="l" defTabSz="554158" rtl="0" eaLnBrk="1" latinLnBrk="0" hangingPunct="1">
        <a:defRPr sz="2200" kern="1200">
          <a:solidFill>
            <a:schemeClr val="tx1"/>
          </a:solidFill>
          <a:latin typeface="+mn-lt"/>
          <a:ea typeface="+mn-ea"/>
          <a:cs typeface="+mn-cs"/>
        </a:defRPr>
      </a:lvl2pPr>
      <a:lvl3pPr marL="1108316" algn="l" defTabSz="554158" rtl="0" eaLnBrk="1" latinLnBrk="0" hangingPunct="1">
        <a:defRPr sz="2200" kern="1200">
          <a:solidFill>
            <a:schemeClr val="tx1"/>
          </a:solidFill>
          <a:latin typeface="+mn-lt"/>
          <a:ea typeface="+mn-ea"/>
          <a:cs typeface="+mn-cs"/>
        </a:defRPr>
      </a:lvl3pPr>
      <a:lvl4pPr marL="1662474" algn="l" defTabSz="554158" rtl="0" eaLnBrk="1" latinLnBrk="0" hangingPunct="1">
        <a:defRPr sz="2200" kern="1200">
          <a:solidFill>
            <a:schemeClr val="tx1"/>
          </a:solidFill>
          <a:latin typeface="+mn-lt"/>
          <a:ea typeface="+mn-ea"/>
          <a:cs typeface="+mn-cs"/>
        </a:defRPr>
      </a:lvl4pPr>
      <a:lvl5pPr marL="2216633" algn="l" defTabSz="554158" rtl="0" eaLnBrk="1" latinLnBrk="0" hangingPunct="1">
        <a:defRPr sz="2200" kern="1200">
          <a:solidFill>
            <a:schemeClr val="tx1"/>
          </a:solidFill>
          <a:latin typeface="+mn-lt"/>
          <a:ea typeface="+mn-ea"/>
          <a:cs typeface="+mn-cs"/>
        </a:defRPr>
      </a:lvl5pPr>
      <a:lvl6pPr marL="2770792" algn="l" defTabSz="554158" rtl="0" eaLnBrk="1" latinLnBrk="0" hangingPunct="1">
        <a:defRPr sz="2200" kern="1200">
          <a:solidFill>
            <a:schemeClr val="tx1"/>
          </a:solidFill>
          <a:latin typeface="+mn-lt"/>
          <a:ea typeface="+mn-ea"/>
          <a:cs typeface="+mn-cs"/>
        </a:defRPr>
      </a:lvl6pPr>
      <a:lvl7pPr marL="3324950" algn="l" defTabSz="554158" rtl="0" eaLnBrk="1" latinLnBrk="0" hangingPunct="1">
        <a:defRPr sz="2200" kern="1200">
          <a:solidFill>
            <a:schemeClr val="tx1"/>
          </a:solidFill>
          <a:latin typeface="+mn-lt"/>
          <a:ea typeface="+mn-ea"/>
          <a:cs typeface="+mn-cs"/>
        </a:defRPr>
      </a:lvl7pPr>
      <a:lvl8pPr marL="3879108" algn="l" defTabSz="554158" rtl="0" eaLnBrk="1" latinLnBrk="0" hangingPunct="1">
        <a:defRPr sz="2200" kern="1200">
          <a:solidFill>
            <a:schemeClr val="tx1"/>
          </a:solidFill>
          <a:latin typeface="+mn-lt"/>
          <a:ea typeface="+mn-ea"/>
          <a:cs typeface="+mn-cs"/>
        </a:defRPr>
      </a:lvl8pPr>
      <a:lvl9pPr marL="4433266" algn="l" defTabSz="554158" rtl="0" eaLnBrk="1" latinLnBrk="0" hangingPunct="1">
        <a:defRPr sz="2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6"/>
            <a:ext cx="3860800" cy="365125"/>
          </a:xfrm>
          <a:prstGeom prst="rect">
            <a:avLst/>
          </a:prstGeom>
        </p:spPr>
        <p:txBody>
          <a:bodyPr vert="horz" lIns="91440" tIns="45720" rIns="91440" bIns="45720" rtlCol="0" anchor="ctr"/>
          <a:lstStyle>
            <a:lvl1pPr algn="ctr">
              <a:defRPr sz="1600">
                <a:solidFill>
                  <a:schemeClr val="tx1">
                    <a:tint val="75000"/>
                  </a:schemeClr>
                </a:solidFill>
                <a:latin typeface="Museo Sans 500"/>
                <a:cs typeface="Arial" panose="020B0604020202020204" pitchFamily="34" charset="0"/>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9312696" y="6448432"/>
            <a:ext cx="2844800" cy="365125"/>
          </a:xfrm>
          <a:prstGeom prst="rect">
            <a:avLst/>
          </a:prstGeom>
        </p:spPr>
        <p:txBody>
          <a:bodyPr vert="horz" lIns="91440" tIns="45720" rIns="91440" bIns="45720" rtlCol="0" anchor="ctr"/>
          <a:lstStyle>
            <a:lvl1pPr algn="r">
              <a:defRPr sz="1400">
                <a:solidFill>
                  <a:srgbClr val="4C4E56"/>
                </a:solidFill>
                <a:latin typeface="Museo Sans 300" panose="02000000000000000000" pitchFamily="50" charset="0"/>
                <a:cs typeface="Arial" panose="020B0604020202020204" pitchFamily="34" charset="0"/>
              </a:defRPr>
            </a:lvl1pPr>
          </a:lstStyle>
          <a:p>
            <a:pPr>
              <a:defRPr/>
            </a:pPr>
            <a:fld id="{7D849402-4170-CE4A-A196-BDEB35909225}" type="slidenum">
              <a:rPr lang="en-US" smtClean="0"/>
              <a:pPr>
                <a:defRPr/>
              </a:pPr>
              <a:t>‹#›</a:t>
            </a:fld>
            <a:endParaRPr lang="en-US"/>
          </a:p>
        </p:txBody>
      </p:sp>
      <p:pic>
        <p:nvPicPr>
          <p:cNvPr id="9" name="Picture 8">
            <a:extLst>
              <a:ext uri="{FF2B5EF4-FFF2-40B4-BE49-F238E27FC236}">
                <a16:creationId xmlns:a16="http://schemas.microsoft.com/office/drawing/2014/main" id="{3E4E0CA5-02EB-4558-BE47-4A5F68ECEA4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5497" y="6277042"/>
            <a:ext cx="1878113" cy="444439"/>
          </a:xfrm>
          <a:prstGeom prst="rect">
            <a:avLst/>
          </a:prstGeom>
        </p:spPr>
      </p:pic>
    </p:spTree>
    <p:extLst>
      <p:ext uri="{BB962C8B-B14F-4D97-AF65-F5344CB8AC3E}">
        <p14:creationId xmlns:p14="http://schemas.microsoft.com/office/powerpoint/2010/main" val="2524998039"/>
      </p:ext>
    </p:extLst>
  </p:cSld>
  <p:clrMap bg1="lt1" tx1="dk1" bg2="lt2" tx2="dk2" accent1="accent1" accent2="accent2" accent3="accent3" accent4="accent4" accent5="accent5" accent6="accent6" hlink="hlink" folHlink="folHlink"/>
  <p:hf hdr="0" dt="0"/>
  <p:txStyles>
    <p:titleStyle>
      <a:lvl1pPr algn="ctr" defTabSz="609570" rtl="0" eaLnBrk="1" latinLnBrk="0" hangingPunct="1">
        <a:spcBef>
          <a:spcPct val="0"/>
        </a:spcBef>
        <a:buNone/>
        <a:defRPr sz="5400" kern="1200">
          <a:solidFill>
            <a:srgbClr val="4C4E56"/>
          </a:solidFill>
          <a:latin typeface="Museo Sans 700"/>
          <a:ea typeface="+mj-ea"/>
          <a:cs typeface="Arial"/>
        </a:defRPr>
      </a:lvl1pPr>
    </p:titleStyle>
    <p:bodyStyle>
      <a:lvl1pPr marL="457178" indent="-457178" algn="l" defTabSz="609570" rtl="0" eaLnBrk="1" latinLnBrk="0" hangingPunct="1">
        <a:spcBef>
          <a:spcPct val="20000"/>
        </a:spcBef>
        <a:buFont typeface="Arial"/>
        <a:buChar char="•"/>
        <a:defRPr sz="2800" kern="1200">
          <a:solidFill>
            <a:srgbClr val="4C4E56"/>
          </a:solidFill>
          <a:latin typeface="Museo Sans 500"/>
          <a:ea typeface="+mn-ea"/>
          <a:cs typeface="Arial"/>
        </a:defRPr>
      </a:lvl1pPr>
      <a:lvl2pPr marL="990550" indent="-380981" algn="l" defTabSz="609570" rtl="0" eaLnBrk="1" latinLnBrk="0" hangingPunct="1">
        <a:spcBef>
          <a:spcPct val="20000"/>
        </a:spcBef>
        <a:buFont typeface="Arial"/>
        <a:buChar char="–"/>
        <a:defRPr sz="2400" kern="1200">
          <a:solidFill>
            <a:srgbClr val="4C4E56"/>
          </a:solidFill>
          <a:latin typeface="Museo Sans 500"/>
          <a:ea typeface="+mn-ea"/>
          <a:cs typeface="Arial"/>
        </a:defRPr>
      </a:lvl2pPr>
      <a:lvl3pPr marL="1523925" indent="-304784" algn="l" defTabSz="609570" rtl="0" eaLnBrk="1" latinLnBrk="0" hangingPunct="1">
        <a:spcBef>
          <a:spcPct val="20000"/>
        </a:spcBef>
        <a:buFont typeface="Arial"/>
        <a:buChar char="•"/>
        <a:defRPr sz="2000" kern="1200">
          <a:solidFill>
            <a:srgbClr val="4C4E56"/>
          </a:solidFill>
          <a:latin typeface="Museo Sans 500"/>
          <a:ea typeface="+mn-ea"/>
          <a:cs typeface="Arial"/>
        </a:defRPr>
      </a:lvl3pPr>
      <a:lvl4pPr marL="2133493" indent="-304784" algn="l" defTabSz="609570" rtl="0" eaLnBrk="1" latinLnBrk="0" hangingPunct="1">
        <a:spcBef>
          <a:spcPct val="20000"/>
        </a:spcBef>
        <a:buFont typeface="Arial"/>
        <a:buChar char="–"/>
        <a:defRPr sz="1800" kern="1200">
          <a:solidFill>
            <a:srgbClr val="4C4E56"/>
          </a:solidFill>
          <a:latin typeface="Museo Sans 500"/>
          <a:ea typeface="+mn-ea"/>
          <a:cs typeface="Arial"/>
        </a:defRPr>
      </a:lvl4pPr>
      <a:lvl5pPr marL="2743062" indent="-304784" algn="l" defTabSz="609570" rtl="0" eaLnBrk="1" latinLnBrk="0" hangingPunct="1">
        <a:spcBef>
          <a:spcPct val="20000"/>
        </a:spcBef>
        <a:buFont typeface="Arial"/>
        <a:buChar char="»"/>
        <a:defRPr sz="1800" kern="1200">
          <a:solidFill>
            <a:srgbClr val="4C4E56"/>
          </a:solidFill>
          <a:latin typeface="Museo Sans 500"/>
          <a:ea typeface="+mn-ea"/>
          <a:cs typeface="Arial"/>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36521"/>
            <a:ext cx="11613929" cy="72384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304800" y="985736"/>
            <a:ext cx="11613931" cy="5140427"/>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073928" y="6356354"/>
            <a:ext cx="2844800" cy="365127"/>
          </a:xfrm>
          <a:prstGeom prst="rect">
            <a:avLst/>
          </a:prstGeom>
        </p:spPr>
        <p:txBody>
          <a:bodyPr vert="horz" lIns="91440" tIns="45720" rIns="91440" bIns="45720" rtlCol="0" anchor="ctr"/>
          <a:lstStyle>
            <a:lvl1pPr algn="r">
              <a:defRPr sz="1600">
                <a:solidFill>
                  <a:srgbClr val="4C4E56"/>
                </a:solidFill>
                <a:latin typeface="Arial" panose="020B0604020202020204" pitchFamily="34" charset="0"/>
                <a:cs typeface="Arial" panose="020B0604020202020204" pitchFamily="34" charset="0"/>
              </a:defRPr>
            </a:lvl1pPr>
          </a:lstStyle>
          <a:p>
            <a:fld id="{7D849402-4170-CE4A-A196-BDEB35909225}" type="slidenum">
              <a:rPr lang="en-US" smtClean="0"/>
              <a:pPr/>
              <a:t>‹#›</a:t>
            </a:fld>
            <a:endParaRPr lang="en-US"/>
          </a:p>
        </p:txBody>
      </p:sp>
      <p:pic>
        <p:nvPicPr>
          <p:cNvPr id="7" name="Picture 6">
            <a:extLst>
              <a:ext uri="{FF2B5EF4-FFF2-40B4-BE49-F238E27FC236}">
                <a16:creationId xmlns:a16="http://schemas.microsoft.com/office/drawing/2014/main" id="{E381F7BA-E35A-4EE7-9816-4D7DB2E26F9D}"/>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04800" y="6233800"/>
            <a:ext cx="1081649" cy="487680"/>
          </a:xfrm>
          <a:prstGeom prst="rect">
            <a:avLst/>
          </a:prstGeom>
        </p:spPr>
      </p:pic>
    </p:spTree>
    <p:extLst>
      <p:ext uri="{BB962C8B-B14F-4D97-AF65-F5344CB8AC3E}">
        <p14:creationId xmlns:p14="http://schemas.microsoft.com/office/powerpoint/2010/main" val="1945617449"/>
      </p:ext>
    </p:extLst>
  </p:cSld>
  <p:clrMap bg1="lt1" tx1="dk1" bg2="lt2" tx2="dk2" accent1="accent1" accent2="accent2" accent3="accent3" accent4="accent4" accent5="accent5" accent6="accent6" hlink="hlink" folHlink="folHlink"/>
  <p:sldLayoutIdLst>
    <p:sldLayoutId id="2147483870" r:id="rId1"/>
  </p:sldLayoutIdLst>
  <p:hf hdr="0" dt="0"/>
  <p:txStyles>
    <p:titleStyle>
      <a:lvl1pPr algn="l" defTabSz="554158" rtl="0" eaLnBrk="1" latinLnBrk="0" hangingPunct="1">
        <a:spcBef>
          <a:spcPct val="0"/>
        </a:spcBef>
        <a:buNone/>
        <a:defRPr sz="4300" kern="1200">
          <a:solidFill>
            <a:srgbClr val="4C4E56"/>
          </a:solidFill>
          <a:latin typeface="Arial" panose="020B0604020202020204" pitchFamily="34" charset="0"/>
          <a:ea typeface="+mj-ea"/>
          <a:cs typeface="Arial" panose="020B0604020202020204" pitchFamily="34" charset="0"/>
        </a:defRPr>
      </a:lvl1pPr>
    </p:titleStyle>
    <p:bodyStyle>
      <a:lvl1pPr marL="0" indent="0" algn="l" defTabSz="554158" rtl="0" eaLnBrk="1" latinLnBrk="0" hangingPunct="1">
        <a:spcBef>
          <a:spcPct val="20000"/>
        </a:spcBef>
        <a:buFont typeface="Arial"/>
        <a:buNone/>
        <a:defRPr sz="2700" kern="1200">
          <a:solidFill>
            <a:srgbClr val="4C4E56"/>
          </a:solidFill>
          <a:latin typeface="Arial" panose="020B0604020202020204" pitchFamily="34" charset="0"/>
          <a:ea typeface="+mn-ea"/>
          <a:cs typeface="Arial" panose="020B0604020202020204" pitchFamily="34" charset="0"/>
        </a:defRPr>
      </a:lvl1pPr>
      <a:lvl2pPr marL="900508" indent="-346350" algn="l" defTabSz="554158" rtl="0" eaLnBrk="1" latinLnBrk="0" hangingPunct="1">
        <a:spcBef>
          <a:spcPct val="20000"/>
        </a:spcBef>
        <a:buFont typeface="Arial"/>
        <a:buChar char="–"/>
        <a:defRPr sz="2400" kern="1200">
          <a:solidFill>
            <a:srgbClr val="4C4E56"/>
          </a:solidFill>
          <a:latin typeface="Arial" panose="020B0604020202020204" pitchFamily="34" charset="0"/>
          <a:ea typeface="+mn-ea"/>
          <a:cs typeface="Arial" panose="020B0604020202020204" pitchFamily="34" charset="0"/>
        </a:defRPr>
      </a:lvl2pPr>
      <a:lvl3pPr marL="1385396" indent="-277080" algn="l" defTabSz="554158" rtl="0" eaLnBrk="1" latinLnBrk="0" hangingPunct="1">
        <a:spcBef>
          <a:spcPct val="20000"/>
        </a:spcBef>
        <a:buFont typeface="Arial"/>
        <a:buChar char="•"/>
        <a:defRPr sz="2100" kern="1200">
          <a:solidFill>
            <a:srgbClr val="4C4E56"/>
          </a:solidFill>
          <a:latin typeface="Arial" panose="020B0604020202020204" pitchFamily="34" charset="0"/>
          <a:ea typeface="+mn-ea"/>
          <a:cs typeface="Arial" panose="020B0604020202020204" pitchFamily="34" charset="0"/>
        </a:defRPr>
      </a:lvl3pPr>
      <a:lvl4pPr marL="1939554" indent="-277080" algn="l" defTabSz="554158" rtl="0" eaLnBrk="1" latinLnBrk="0" hangingPunct="1">
        <a:spcBef>
          <a:spcPct val="20000"/>
        </a:spcBef>
        <a:buFont typeface="Arial"/>
        <a:buChar char="–"/>
        <a:defRPr sz="2100" kern="1200">
          <a:solidFill>
            <a:srgbClr val="4C4E56"/>
          </a:solidFill>
          <a:latin typeface="Arial" panose="020B0604020202020204" pitchFamily="34" charset="0"/>
          <a:ea typeface="+mn-ea"/>
          <a:cs typeface="Arial" panose="020B0604020202020204" pitchFamily="34" charset="0"/>
        </a:defRPr>
      </a:lvl4pPr>
      <a:lvl5pPr marL="2493712" indent="-277080" algn="l" defTabSz="554158" rtl="0" eaLnBrk="1" latinLnBrk="0" hangingPunct="1">
        <a:spcBef>
          <a:spcPct val="20000"/>
        </a:spcBef>
        <a:buFont typeface="Arial"/>
        <a:buChar char="»"/>
        <a:defRPr sz="2100" kern="1200">
          <a:solidFill>
            <a:srgbClr val="4C4E56"/>
          </a:solidFill>
          <a:latin typeface="Arial" panose="020B0604020202020204" pitchFamily="34" charset="0"/>
          <a:ea typeface="+mn-ea"/>
          <a:cs typeface="Arial" panose="020B0604020202020204" pitchFamily="34" charset="0"/>
        </a:defRPr>
      </a:lvl5pPr>
      <a:lvl6pPr marL="3047870" indent="-277080" algn="l" defTabSz="554158" rtl="0" eaLnBrk="1" latinLnBrk="0" hangingPunct="1">
        <a:spcBef>
          <a:spcPct val="20000"/>
        </a:spcBef>
        <a:buFont typeface="Arial"/>
        <a:buChar char="•"/>
        <a:defRPr sz="2400" kern="1200">
          <a:solidFill>
            <a:schemeClr val="tx1"/>
          </a:solidFill>
          <a:latin typeface="+mn-lt"/>
          <a:ea typeface="+mn-ea"/>
          <a:cs typeface="+mn-cs"/>
        </a:defRPr>
      </a:lvl6pPr>
      <a:lvl7pPr marL="3602029" indent="-277080" algn="l" defTabSz="554158" rtl="0" eaLnBrk="1" latinLnBrk="0" hangingPunct="1">
        <a:spcBef>
          <a:spcPct val="20000"/>
        </a:spcBef>
        <a:buFont typeface="Arial"/>
        <a:buChar char="•"/>
        <a:defRPr sz="2400" kern="1200">
          <a:solidFill>
            <a:schemeClr val="tx1"/>
          </a:solidFill>
          <a:latin typeface="+mn-lt"/>
          <a:ea typeface="+mn-ea"/>
          <a:cs typeface="+mn-cs"/>
        </a:defRPr>
      </a:lvl7pPr>
      <a:lvl8pPr marL="4156187" indent="-277080" algn="l" defTabSz="554158" rtl="0" eaLnBrk="1" latinLnBrk="0" hangingPunct="1">
        <a:spcBef>
          <a:spcPct val="20000"/>
        </a:spcBef>
        <a:buFont typeface="Arial"/>
        <a:buChar char="•"/>
        <a:defRPr sz="2400" kern="1200">
          <a:solidFill>
            <a:schemeClr val="tx1"/>
          </a:solidFill>
          <a:latin typeface="+mn-lt"/>
          <a:ea typeface="+mn-ea"/>
          <a:cs typeface="+mn-cs"/>
        </a:defRPr>
      </a:lvl8pPr>
      <a:lvl9pPr marL="4710345" indent="-277080" algn="l" defTabSz="554158"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54158" rtl="0" eaLnBrk="1" latinLnBrk="0" hangingPunct="1">
        <a:defRPr sz="2200" kern="1200">
          <a:solidFill>
            <a:schemeClr val="tx1"/>
          </a:solidFill>
          <a:latin typeface="+mn-lt"/>
          <a:ea typeface="+mn-ea"/>
          <a:cs typeface="+mn-cs"/>
        </a:defRPr>
      </a:lvl1pPr>
      <a:lvl2pPr marL="554158" algn="l" defTabSz="554158" rtl="0" eaLnBrk="1" latinLnBrk="0" hangingPunct="1">
        <a:defRPr sz="2200" kern="1200">
          <a:solidFill>
            <a:schemeClr val="tx1"/>
          </a:solidFill>
          <a:latin typeface="+mn-lt"/>
          <a:ea typeface="+mn-ea"/>
          <a:cs typeface="+mn-cs"/>
        </a:defRPr>
      </a:lvl2pPr>
      <a:lvl3pPr marL="1108316" algn="l" defTabSz="554158" rtl="0" eaLnBrk="1" latinLnBrk="0" hangingPunct="1">
        <a:defRPr sz="2200" kern="1200">
          <a:solidFill>
            <a:schemeClr val="tx1"/>
          </a:solidFill>
          <a:latin typeface="+mn-lt"/>
          <a:ea typeface="+mn-ea"/>
          <a:cs typeface="+mn-cs"/>
        </a:defRPr>
      </a:lvl3pPr>
      <a:lvl4pPr marL="1662474" algn="l" defTabSz="554158" rtl="0" eaLnBrk="1" latinLnBrk="0" hangingPunct="1">
        <a:defRPr sz="2200" kern="1200">
          <a:solidFill>
            <a:schemeClr val="tx1"/>
          </a:solidFill>
          <a:latin typeface="+mn-lt"/>
          <a:ea typeface="+mn-ea"/>
          <a:cs typeface="+mn-cs"/>
        </a:defRPr>
      </a:lvl4pPr>
      <a:lvl5pPr marL="2216633" algn="l" defTabSz="554158" rtl="0" eaLnBrk="1" latinLnBrk="0" hangingPunct="1">
        <a:defRPr sz="2200" kern="1200">
          <a:solidFill>
            <a:schemeClr val="tx1"/>
          </a:solidFill>
          <a:latin typeface="+mn-lt"/>
          <a:ea typeface="+mn-ea"/>
          <a:cs typeface="+mn-cs"/>
        </a:defRPr>
      </a:lvl5pPr>
      <a:lvl6pPr marL="2770792" algn="l" defTabSz="554158" rtl="0" eaLnBrk="1" latinLnBrk="0" hangingPunct="1">
        <a:defRPr sz="2200" kern="1200">
          <a:solidFill>
            <a:schemeClr val="tx1"/>
          </a:solidFill>
          <a:latin typeface="+mn-lt"/>
          <a:ea typeface="+mn-ea"/>
          <a:cs typeface="+mn-cs"/>
        </a:defRPr>
      </a:lvl6pPr>
      <a:lvl7pPr marL="3324950" algn="l" defTabSz="554158" rtl="0" eaLnBrk="1" latinLnBrk="0" hangingPunct="1">
        <a:defRPr sz="2200" kern="1200">
          <a:solidFill>
            <a:schemeClr val="tx1"/>
          </a:solidFill>
          <a:latin typeface="+mn-lt"/>
          <a:ea typeface="+mn-ea"/>
          <a:cs typeface="+mn-cs"/>
        </a:defRPr>
      </a:lvl7pPr>
      <a:lvl8pPr marL="3879108" algn="l" defTabSz="554158" rtl="0" eaLnBrk="1" latinLnBrk="0" hangingPunct="1">
        <a:defRPr sz="2200" kern="1200">
          <a:solidFill>
            <a:schemeClr val="tx1"/>
          </a:solidFill>
          <a:latin typeface="+mn-lt"/>
          <a:ea typeface="+mn-ea"/>
          <a:cs typeface="+mn-cs"/>
        </a:defRPr>
      </a:lvl8pPr>
      <a:lvl9pPr marL="4433266" algn="l" defTabSz="554158" rtl="0" eaLnBrk="1" latinLnBrk="0" hangingPunct="1">
        <a:defRPr sz="22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36521"/>
            <a:ext cx="11613929" cy="72384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304800" y="1150025"/>
            <a:ext cx="11613931" cy="4976137"/>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073928" y="6356354"/>
            <a:ext cx="2844800" cy="365127"/>
          </a:xfrm>
          <a:prstGeom prst="rect">
            <a:avLst/>
          </a:prstGeom>
        </p:spPr>
        <p:txBody>
          <a:bodyPr vert="horz" lIns="91440" tIns="45720" rIns="91440" bIns="45720" rtlCol="0" anchor="ctr"/>
          <a:lstStyle>
            <a:lvl1pPr algn="r">
              <a:defRPr sz="1600">
                <a:solidFill>
                  <a:srgbClr val="4C4E56"/>
                </a:solidFill>
                <a:latin typeface="Arial" panose="020B0604020202020204" pitchFamily="34" charset="0"/>
                <a:cs typeface="Arial" panose="020B0604020202020204" pitchFamily="34" charset="0"/>
              </a:defRPr>
            </a:lvl1pPr>
          </a:lstStyle>
          <a:p>
            <a:fld id="{7D849402-4170-CE4A-A196-BDEB35909225}" type="slidenum">
              <a:rPr lang="en-US" smtClean="0"/>
              <a:pPr/>
              <a:t>‹#›</a:t>
            </a:fld>
            <a:endParaRPr lang="en-US"/>
          </a:p>
        </p:txBody>
      </p:sp>
      <p:pic>
        <p:nvPicPr>
          <p:cNvPr id="7" name="Picture 6">
            <a:extLst>
              <a:ext uri="{FF2B5EF4-FFF2-40B4-BE49-F238E27FC236}">
                <a16:creationId xmlns:a16="http://schemas.microsoft.com/office/drawing/2014/main" id="{E381F7BA-E35A-4EE7-9816-4D7DB2E26F9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304800" y="6233800"/>
            <a:ext cx="1081649" cy="487680"/>
          </a:xfrm>
          <a:prstGeom prst="rect">
            <a:avLst/>
          </a:prstGeom>
        </p:spPr>
      </p:pic>
    </p:spTree>
    <p:extLst>
      <p:ext uri="{BB962C8B-B14F-4D97-AF65-F5344CB8AC3E}">
        <p14:creationId xmlns:p14="http://schemas.microsoft.com/office/powerpoint/2010/main" val="1945617449"/>
      </p:ext>
    </p:extLst>
  </p:cSld>
  <p:clrMap bg1="lt1" tx1="dk1" bg2="lt2" tx2="dk2" accent1="accent1" accent2="accent2" accent3="accent3" accent4="accent4" accent5="accent5" accent6="accent6" hlink="hlink" folHlink="folHlink"/>
  <p:sldLayoutIdLst>
    <p:sldLayoutId id="2147483872" r:id="rId1"/>
  </p:sldLayoutIdLst>
  <p:hf hdr="0" dt="0"/>
  <p:txStyles>
    <p:titleStyle>
      <a:lvl1pPr algn="l" defTabSz="554158" rtl="0" eaLnBrk="1" latinLnBrk="0" hangingPunct="1">
        <a:spcBef>
          <a:spcPct val="0"/>
        </a:spcBef>
        <a:buNone/>
        <a:defRPr sz="4300" kern="1200">
          <a:solidFill>
            <a:srgbClr val="4C4E56"/>
          </a:solidFill>
          <a:latin typeface="Arial" panose="020B0604020202020204" pitchFamily="34" charset="0"/>
          <a:ea typeface="+mj-ea"/>
          <a:cs typeface="Arial" panose="020B0604020202020204" pitchFamily="34" charset="0"/>
        </a:defRPr>
      </a:lvl1pPr>
    </p:titleStyle>
    <p:bodyStyle>
      <a:lvl1pPr marL="0" indent="0" algn="l" defTabSz="554158" rtl="0" eaLnBrk="1" latinLnBrk="0" hangingPunct="1">
        <a:spcBef>
          <a:spcPct val="20000"/>
        </a:spcBef>
        <a:buFont typeface="Arial"/>
        <a:buNone/>
        <a:defRPr sz="2700" kern="1200">
          <a:solidFill>
            <a:srgbClr val="4C4E56"/>
          </a:solidFill>
          <a:latin typeface="Arial" panose="020B0604020202020204" pitchFamily="34" charset="0"/>
          <a:ea typeface="+mn-ea"/>
          <a:cs typeface="Arial" panose="020B0604020202020204" pitchFamily="34" charset="0"/>
        </a:defRPr>
      </a:lvl1pPr>
      <a:lvl2pPr marL="900508" indent="-346350" algn="l" defTabSz="554158" rtl="0" eaLnBrk="1" latinLnBrk="0" hangingPunct="1">
        <a:spcBef>
          <a:spcPct val="20000"/>
        </a:spcBef>
        <a:buFont typeface="Arial"/>
        <a:buChar char="–"/>
        <a:defRPr sz="2400" kern="1200">
          <a:solidFill>
            <a:srgbClr val="4C4E56"/>
          </a:solidFill>
          <a:latin typeface="Arial" panose="020B0604020202020204" pitchFamily="34" charset="0"/>
          <a:ea typeface="+mn-ea"/>
          <a:cs typeface="Arial" panose="020B0604020202020204" pitchFamily="34" charset="0"/>
        </a:defRPr>
      </a:lvl2pPr>
      <a:lvl3pPr marL="1385396" indent="-277080" algn="l" defTabSz="554158" rtl="0" eaLnBrk="1" latinLnBrk="0" hangingPunct="1">
        <a:spcBef>
          <a:spcPct val="20000"/>
        </a:spcBef>
        <a:buFont typeface="Arial"/>
        <a:buChar char="•"/>
        <a:defRPr sz="2100" kern="1200">
          <a:solidFill>
            <a:srgbClr val="4C4E56"/>
          </a:solidFill>
          <a:latin typeface="Arial" panose="020B0604020202020204" pitchFamily="34" charset="0"/>
          <a:ea typeface="+mn-ea"/>
          <a:cs typeface="Arial" panose="020B0604020202020204" pitchFamily="34" charset="0"/>
        </a:defRPr>
      </a:lvl3pPr>
      <a:lvl4pPr marL="1939554" indent="-277080" algn="l" defTabSz="554158" rtl="0" eaLnBrk="1" latinLnBrk="0" hangingPunct="1">
        <a:spcBef>
          <a:spcPct val="20000"/>
        </a:spcBef>
        <a:buFont typeface="Arial"/>
        <a:buChar char="–"/>
        <a:defRPr sz="2100" kern="1200">
          <a:solidFill>
            <a:srgbClr val="4C4E56"/>
          </a:solidFill>
          <a:latin typeface="Arial" panose="020B0604020202020204" pitchFamily="34" charset="0"/>
          <a:ea typeface="+mn-ea"/>
          <a:cs typeface="Arial" panose="020B0604020202020204" pitchFamily="34" charset="0"/>
        </a:defRPr>
      </a:lvl4pPr>
      <a:lvl5pPr marL="2493712" indent="-277080" algn="l" defTabSz="554158" rtl="0" eaLnBrk="1" latinLnBrk="0" hangingPunct="1">
        <a:spcBef>
          <a:spcPct val="20000"/>
        </a:spcBef>
        <a:buFont typeface="Arial"/>
        <a:buChar char="»"/>
        <a:defRPr sz="2100" kern="1200">
          <a:solidFill>
            <a:srgbClr val="4C4E56"/>
          </a:solidFill>
          <a:latin typeface="Arial" panose="020B0604020202020204" pitchFamily="34" charset="0"/>
          <a:ea typeface="+mn-ea"/>
          <a:cs typeface="Arial" panose="020B0604020202020204" pitchFamily="34" charset="0"/>
        </a:defRPr>
      </a:lvl5pPr>
      <a:lvl6pPr marL="3047870" indent="-277080" algn="l" defTabSz="554158" rtl="0" eaLnBrk="1" latinLnBrk="0" hangingPunct="1">
        <a:spcBef>
          <a:spcPct val="20000"/>
        </a:spcBef>
        <a:buFont typeface="Arial"/>
        <a:buChar char="•"/>
        <a:defRPr sz="2400" kern="1200">
          <a:solidFill>
            <a:schemeClr val="tx1"/>
          </a:solidFill>
          <a:latin typeface="+mn-lt"/>
          <a:ea typeface="+mn-ea"/>
          <a:cs typeface="+mn-cs"/>
        </a:defRPr>
      </a:lvl6pPr>
      <a:lvl7pPr marL="3602029" indent="-277080" algn="l" defTabSz="554158" rtl="0" eaLnBrk="1" latinLnBrk="0" hangingPunct="1">
        <a:spcBef>
          <a:spcPct val="20000"/>
        </a:spcBef>
        <a:buFont typeface="Arial"/>
        <a:buChar char="•"/>
        <a:defRPr sz="2400" kern="1200">
          <a:solidFill>
            <a:schemeClr val="tx1"/>
          </a:solidFill>
          <a:latin typeface="+mn-lt"/>
          <a:ea typeface="+mn-ea"/>
          <a:cs typeface="+mn-cs"/>
        </a:defRPr>
      </a:lvl7pPr>
      <a:lvl8pPr marL="4156187" indent="-277080" algn="l" defTabSz="554158" rtl="0" eaLnBrk="1" latinLnBrk="0" hangingPunct="1">
        <a:spcBef>
          <a:spcPct val="20000"/>
        </a:spcBef>
        <a:buFont typeface="Arial"/>
        <a:buChar char="•"/>
        <a:defRPr sz="2400" kern="1200">
          <a:solidFill>
            <a:schemeClr val="tx1"/>
          </a:solidFill>
          <a:latin typeface="+mn-lt"/>
          <a:ea typeface="+mn-ea"/>
          <a:cs typeface="+mn-cs"/>
        </a:defRPr>
      </a:lvl8pPr>
      <a:lvl9pPr marL="4710345" indent="-277080" algn="l" defTabSz="554158"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54158" rtl="0" eaLnBrk="1" latinLnBrk="0" hangingPunct="1">
        <a:defRPr sz="2200" kern="1200">
          <a:solidFill>
            <a:schemeClr val="tx1"/>
          </a:solidFill>
          <a:latin typeface="+mn-lt"/>
          <a:ea typeface="+mn-ea"/>
          <a:cs typeface="+mn-cs"/>
        </a:defRPr>
      </a:lvl1pPr>
      <a:lvl2pPr marL="554158" algn="l" defTabSz="554158" rtl="0" eaLnBrk="1" latinLnBrk="0" hangingPunct="1">
        <a:defRPr sz="2200" kern="1200">
          <a:solidFill>
            <a:schemeClr val="tx1"/>
          </a:solidFill>
          <a:latin typeface="+mn-lt"/>
          <a:ea typeface="+mn-ea"/>
          <a:cs typeface="+mn-cs"/>
        </a:defRPr>
      </a:lvl2pPr>
      <a:lvl3pPr marL="1108316" algn="l" defTabSz="554158" rtl="0" eaLnBrk="1" latinLnBrk="0" hangingPunct="1">
        <a:defRPr sz="2200" kern="1200">
          <a:solidFill>
            <a:schemeClr val="tx1"/>
          </a:solidFill>
          <a:latin typeface="+mn-lt"/>
          <a:ea typeface="+mn-ea"/>
          <a:cs typeface="+mn-cs"/>
        </a:defRPr>
      </a:lvl3pPr>
      <a:lvl4pPr marL="1662474" algn="l" defTabSz="554158" rtl="0" eaLnBrk="1" latinLnBrk="0" hangingPunct="1">
        <a:defRPr sz="2200" kern="1200">
          <a:solidFill>
            <a:schemeClr val="tx1"/>
          </a:solidFill>
          <a:latin typeface="+mn-lt"/>
          <a:ea typeface="+mn-ea"/>
          <a:cs typeface="+mn-cs"/>
        </a:defRPr>
      </a:lvl4pPr>
      <a:lvl5pPr marL="2216633" algn="l" defTabSz="554158" rtl="0" eaLnBrk="1" latinLnBrk="0" hangingPunct="1">
        <a:defRPr sz="2200" kern="1200">
          <a:solidFill>
            <a:schemeClr val="tx1"/>
          </a:solidFill>
          <a:latin typeface="+mn-lt"/>
          <a:ea typeface="+mn-ea"/>
          <a:cs typeface="+mn-cs"/>
        </a:defRPr>
      </a:lvl5pPr>
      <a:lvl6pPr marL="2770792" algn="l" defTabSz="554158" rtl="0" eaLnBrk="1" latinLnBrk="0" hangingPunct="1">
        <a:defRPr sz="2200" kern="1200">
          <a:solidFill>
            <a:schemeClr val="tx1"/>
          </a:solidFill>
          <a:latin typeface="+mn-lt"/>
          <a:ea typeface="+mn-ea"/>
          <a:cs typeface="+mn-cs"/>
        </a:defRPr>
      </a:lvl6pPr>
      <a:lvl7pPr marL="3324950" algn="l" defTabSz="554158" rtl="0" eaLnBrk="1" latinLnBrk="0" hangingPunct="1">
        <a:defRPr sz="2200" kern="1200">
          <a:solidFill>
            <a:schemeClr val="tx1"/>
          </a:solidFill>
          <a:latin typeface="+mn-lt"/>
          <a:ea typeface="+mn-ea"/>
          <a:cs typeface="+mn-cs"/>
        </a:defRPr>
      </a:lvl7pPr>
      <a:lvl8pPr marL="3879108" algn="l" defTabSz="554158" rtl="0" eaLnBrk="1" latinLnBrk="0" hangingPunct="1">
        <a:defRPr sz="2200" kern="1200">
          <a:solidFill>
            <a:schemeClr val="tx1"/>
          </a:solidFill>
          <a:latin typeface="+mn-lt"/>
          <a:ea typeface="+mn-ea"/>
          <a:cs typeface="+mn-cs"/>
        </a:defRPr>
      </a:lvl8pPr>
      <a:lvl9pPr marL="4433266" algn="l" defTabSz="554158" rtl="0" eaLnBrk="1" latinLnBrk="0" hangingPunct="1">
        <a:defRPr sz="22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6"/>
            <a:ext cx="3860800" cy="365125"/>
          </a:xfrm>
          <a:prstGeom prst="rect">
            <a:avLst/>
          </a:prstGeom>
        </p:spPr>
        <p:txBody>
          <a:bodyPr vert="horz" lIns="91440" tIns="45720" rIns="91440" bIns="45720" rtlCol="0" anchor="ctr"/>
          <a:lstStyle>
            <a:lvl1pPr algn="ctr">
              <a:defRPr sz="1600">
                <a:solidFill>
                  <a:schemeClr val="tx1">
                    <a:tint val="75000"/>
                  </a:schemeClr>
                </a:solidFill>
                <a:latin typeface="Museo Sans 500"/>
                <a:cs typeface="Arial" panose="020B0604020202020204" pitchFamily="34" charset="0"/>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9312696" y="6448432"/>
            <a:ext cx="2844800" cy="365125"/>
          </a:xfrm>
          <a:prstGeom prst="rect">
            <a:avLst/>
          </a:prstGeom>
        </p:spPr>
        <p:txBody>
          <a:bodyPr vert="horz" lIns="91440" tIns="45720" rIns="91440" bIns="45720" rtlCol="0" anchor="ctr"/>
          <a:lstStyle>
            <a:lvl1pPr algn="r">
              <a:defRPr sz="1400">
                <a:solidFill>
                  <a:srgbClr val="4C4E56"/>
                </a:solidFill>
                <a:latin typeface="Museo Sans 300" panose="02000000000000000000" pitchFamily="50" charset="0"/>
                <a:cs typeface="Arial" panose="020B0604020202020204" pitchFamily="34" charset="0"/>
              </a:defRPr>
            </a:lvl1pPr>
          </a:lstStyle>
          <a:p>
            <a:pPr>
              <a:defRPr/>
            </a:pPr>
            <a:fld id="{7D849402-4170-CE4A-A196-BDEB35909225}" type="slidenum">
              <a:rPr lang="en-US" smtClean="0"/>
              <a:pPr>
                <a:defRPr/>
              </a:pPr>
              <a:t>‹#›</a:t>
            </a:fld>
            <a:endParaRPr lang="en-US"/>
          </a:p>
        </p:txBody>
      </p:sp>
      <p:pic>
        <p:nvPicPr>
          <p:cNvPr id="9" name="Picture 8">
            <a:extLst>
              <a:ext uri="{FF2B5EF4-FFF2-40B4-BE49-F238E27FC236}">
                <a16:creationId xmlns:a16="http://schemas.microsoft.com/office/drawing/2014/main" id="{3E4E0CA5-02EB-4558-BE47-4A5F68ECEA4E}"/>
              </a:ext>
            </a:extLst>
          </p:cNvPr>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275497" y="6277042"/>
            <a:ext cx="1878113" cy="444439"/>
          </a:xfrm>
          <a:prstGeom prst="rect">
            <a:avLst/>
          </a:prstGeom>
        </p:spPr>
      </p:pic>
    </p:spTree>
    <p:extLst>
      <p:ext uri="{BB962C8B-B14F-4D97-AF65-F5344CB8AC3E}">
        <p14:creationId xmlns:p14="http://schemas.microsoft.com/office/powerpoint/2010/main" val="807102988"/>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 id="2147483886" r:id="rId13"/>
    <p:sldLayoutId id="2147483887" r:id="rId14"/>
    <p:sldLayoutId id="2147483888" r:id="rId15"/>
    <p:sldLayoutId id="2147483889" r:id="rId16"/>
    <p:sldLayoutId id="2147483890" r:id="rId17"/>
    <p:sldLayoutId id="2147483891" r:id="rId18"/>
    <p:sldLayoutId id="2147483892" r:id="rId19"/>
    <p:sldLayoutId id="2147483893" r:id="rId20"/>
  </p:sldLayoutIdLst>
  <p:hf hdr="0" dt="0"/>
  <p:txStyles>
    <p:titleStyle>
      <a:lvl1pPr algn="ctr" defTabSz="609570" rtl="0" eaLnBrk="1" latinLnBrk="0" hangingPunct="1">
        <a:spcBef>
          <a:spcPct val="0"/>
        </a:spcBef>
        <a:buNone/>
        <a:defRPr sz="5400" kern="1200">
          <a:solidFill>
            <a:srgbClr val="4C4E56"/>
          </a:solidFill>
          <a:latin typeface="Museo Sans 700"/>
          <a:ea typeface="+mj-ea"/>
          <a:cs typeface="Arial"/>
        </a:defRPr>
      </a:lvl1pPr>
    </p:titleStyle>
    <p:bodyStyle>
      <a:lvl1pPr marL="457178" indent="-457178" algn="l" defTabSz="609570" rtl="0" eaLnBrk="1" latinLnBrk="0" hangingPunct="1">
        <a:spcBef>
          <a:spcPct val="20000"/>
        </a:spcBef>
        <a:buFont typeface="Arial"/>
        <a:buChar char="•"/>
        <a:defRPr sz="2800" kern="1200">
          <a:solidFill>
            <a:srgbClr val="4C4E56"/>
          </a:solidFill>
          <a:latin typeface="Museo Sans 500"/>
          <a:ea typeface="+mn-ea"/>
          <a:cs typeface="Arial"/>
        </a:defRPr>
      </a:lvl1pPr>
      <a:lvl2pPr marL="990550" indent="-380981" algn="l" defTabSz="609570" rtl="0" eaLnBrk="1" latinLnBrk="0" hangingPunct="1">
        <a:spcBef>
          <a:spcPct val="20000"/>
        </a:spcBef>
        <a:buFont typeface="Arial"/>
        <a:buChar char="–"/>
        <a:defRPr sz="2400" kern="1200">
          <a:solidFill>
            <a:srgbClr val="4C4E56"/>
          </a:solidFill>
          <a:latin typeface="Museo Sans 500"/>
          <a:ea typeface="+mn-ea"/>
          <a:cs typeface="Arial"/>
        </a:defRPr>
      </a:lvl2pPr>
      <a:lvl3pPr marL="1523925" indent="-304784" algn="l" defTabSz="609570" rtl="0" eaLnBrk="1" latinLnBrk="0" hangingPunct="1">
        <a:spcBef>
          <a:spcPct val="20000"/>
        </a:spcBef>
        <a:buFont typeface="Arial"/>
        <a:buChar char="•"/>
        <a:defRPr sz="2000" kern="1200">
          <a:solidFill>
            <a:srgbClr val="4C4E56"/>
          </a:solidFill>
          <a:latin typeface="Museo Sans 500"/>
          <a:ea typeface="+mn-ea"/>
          <a:cs typeface="Arial"/>
        </a:defRPr>
      </a:lvl3pPr>
      <a:lvl4pPr marL="2133493" indent="-304784" algn="l" defTabSz="609570" rtl="0" eaLnBrk="1" latinLnBrk="0" hangingPunct="1">
        <a:spcBef>
          <a:spcPct val="20000"/>
        </a:spcBef>
        <a:buFont typeface="Arial"/>
        <a:buChar char="–"/>
        <a:defRPr sz="1800" kern="1200">
          <a:solidFill>
            <a:srgbClr val="4C4E56"/>
          </a:solidFill>
          <a:latin typeface="Museo Sans 500"/>
          <a:ea typeface="+mn-ea"/>
          <a:cs typeface="Arial"/>
        </a:defRPr>
      </a:lvl4pPr>
      <a:lvl5pPr marL="2743062" indent="-304784" algn="l" defTabSz="609570" rtl="0" eaLnBrk="1" latinLnBrk="0" hangingPunct="1">
        <a:spcBef>
          <a:spcPct val="20000"/>
        </a:spcBef>
        <a:buFont typeface="Arial"/>
        <a:buChar char="»"/>
        <a:defRPr sz="1800" kern="1200">
          <a:solidFill>
            <a:srgbClr val="4C4E56"/>
          </a:solidFill>
          <a:latin typeface="Museo Sans 500"/>
          <a:ea typeface="+mn-ea"/>
          <a:cs typeface="Arial"/>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5.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C36A2-E0C6-4244-A961-A627C68ECA72}"/>
              </a:ext>
            </a:extLst>
          </p:cNvPr>
          <p:cNvSpPr>
            <a:spLocks noGrp="1"/>
          </p:cNvSpPr>
          <p:nvPr>
            <p:ph type="title"/>
          </p:nvPr>
        </p:nvSpPr>
        <p:spPr/>
        <p:txBody>
          <a:bodyPr>
            <a:normAutofit fontScale="90000"/>
          </a:bodyPr>
          <a:lstStyle/>
          <a:p>
            <a:endParaRPr lang="en-US"/>
          </a:p>
        </p:txBody>
      </p:sp>
      <p:sp>
        <p:nvSpPr>
          <p:cNvPr id="3" name="Text Placeholder 2">
            <a:extLst>
              <a:ext uri="{FF2B5EF4-FFF2-40B4-BE49-F238E27FC236}">
                <a16:creationId xmlns:a16="http://schemas.microsoft.com/office/drawing/2014/main" id="{016B5B38-760A-4496-BBFE-579358FFF857}"/>
              </a:ext>
            </a:extLst>
          </p:cNvPr>
          <p:cNvSpPr>
            <a:spLocks noGrp="1"/>
          </p:cNvSpPr>
          <p:nvPr>
            <p:ph type="body" idx="1"/>
          </p:nvPr>
        </p:nvSpPr>
        <p:spPr/>
        <p:txBody>
          <a:bodyPr>
            <a:normAutofit fontScale="92500" lnSpcReduction="20000"/>
          </a:bodyPr>
          <a:lstStyle/>
          <a:p>
            <a:endParaRPr lang="en-US"/>
          </a:p>
        </p:txBody>
      </p:sp>
      <p:sp>
        <p:nvSpPr>
          <p:cNvPr id="4" name="Content Placeholder 3">
            <a:extLst>
              <a:ext uri="{FF2B5EF4-FFF2-40B4-BE49-F238E27FC236}">
                <a16:creationId xmlns:a16="http://schemas.microsoft.com/office/drawing/2014/main" id="{D20531A7-6B7E-49C1-B320-D16655F95893}"/>
              </a:ext>
            </a:extLst>
          </p:cNvPr>
          <p:cNvSpPr>
            <a:spLocks noGrp="1"/>
          </p:cNvSpPr>
          <p:nvPr>
            <p:ph sz="half" idx="2"/>
          </p:nvPr>
        </p:nvSpPr>
        <p:spPr/>
        <p:txBody>
          <a:bodyPr>
            <a:normAutofit fontScale="92500" lnSpcReduction="10000"/>
          </a:bodyPr>
          <a:lstStyle/>
          <a:p>
            <a:endParaRPr lang="en-US"/>
          </a:p>
        </p:txBody>
      </p:sp>
      <p:pic>
        <p:nvPicPr>
          <p:cNvPr id="11" name="Picture 10">
            <a:extLst>
              <a:ext uri="{FF2B5EF4-FFF2-40B4-BE49-F238E27FC236}">
                <a16:creationId xmlns:a16="http://schemas.microsoft.com/office/drawing/2014/main" id="{5D895111-B894-4453-8764-324BB99AFB9D}"/>
              </a:ext>
            </a:extLst>
          </p:cNvPr>
          <p:cNvPicPr>
            <a:picLocks noChangeAspect="1"/>
          </p:cNvPicPr>
          <p:nvPr/>
        </p:nvPicPr>
        <p:blipFill>
          <a:blip r:embed="rId2"/>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A1062539-5F44-4E98-B296-72F921B51F41}"/>
              </a:ext>
            </a:extLst>
          </p:cNvPr>
          <p:cNvSpPr txBox="1">
            <a:spLocks/>
          </p:cNvSpPr>
          <p:nvPr/>
        </p:nvSpPr>
        <p:spPr>
          <a:xfrm>
            <a:off x="308396" y="661911"/>
            <a:ext cx="6062133" cy="2237089"/>
          </a:xfrm>
          <a:prstGeom prst="rect">
            <a:avLst/>
          </a:prstGeom>
        </p:spPr>
        <p:txBody>
          <a:bodyPr vert="horz" lIns="91440" tIns="45720" rIns="91440" bIns="45720" rtlCol="0" anchor="ctr">
            <a:normAutofit fontScale="85000" lnSpcReduction="10000"/>
          </a:bodyPr>
          <a:lstStyle>
            <a:lvl1pPr algn="l" defTabSz="554158" rtl="0" eaLnBrk="1" latinLnBrk="0" hangingPunct="1">
              <a:spcBef>
                <a:spcPct val="0"/>
              </a:spcBef>
              <a:buNone/>
              <a:defRPr sz="6933" kern="1200">
                <a:solidFill>
                  <a:schemeClr val="bg1"/>
                </a:solidFill>
                <a:latin typeface="Museo Sans 700"/>
                <a:ea typeface="+mj-ea"/>
                <a:cs typeface="Arial" panose="020B0604020202020204" pitchFamily="34" charset="0"/>
              </a:defRPr>
            </a:lvl1pPr>
          </a:lstStyle>
          <a:p>
            <a:r>
              <a:rPr lang="en-US" b="1" dirty="0">
                <a:latin typeface="+mj-lt"/>
              </a:rPr>
              <a:t>Welcome to Meet the Primes</a:t>
            </a:r>
          </a:p>
        </p:txBody>
      </p:sp>
      <p:sp>
        <p:nvSpPr>
          <p:cNvPr id="14" name="Content Placeholder 3">
            <a:extLst>
              <a:ext uri="{FF2B5EF4-FFF2-40B4-BE49-F238E27FC236}">
                <a16:creationId xmlns:a16="http://schemas.microsoft.com/office/drawing/2014/main" id="{FE637DBA-42BB-410B-A7DD-0BD9976D8FBB}"/>
              </a:ext>
            </a:extLst>
          </p:cNvPr>
          <p:cNvSpPr txBox="1">
            <a:spLocks/>
          </p:cNvSpPr>
          <p:nvPr/>
        </p:nvSpPr>
        <p:spPr>
          <a:xfrm>
            <a:off x="308396" y="5358308"/>
            <a:ext cx="5386919" cy="461665"/>
          </a:xfrm>
          <a:prstGeom prst="rect">
            <a:avLst/>
          </a:prstGeom>
        </p:spPr>
        <p:txBody>
          <a:bodyPr vert="horz" lIns="91440" tIns="45720" rIns="91440" bIns="45720" rtlCol="0">
            <a:normAutofit/>
          </a:bodyPr>
          <a:lstStyle>
            <a:lvl1pPr marL="0" indent="0" algn="l" defTabSz="554158" rtl="0" eaLnBrk="1" latinLnBrk="0" hangingPunct="1">
              <a:spcBef>
                <a:spcPct val="20000"/>
              </a:spcBef>
              <a:buFont typeface="Arial"/>
              <a:buNone/>
              <a:defRPr sz="2400" kern="1200">
                <a:solidFill>
                  <a:schemeClr val="bg1"/>
                </a:solidFill>
                <a:latin typeface="Arial"/>
                <a:ea typeface="+mn-ea"/>
                <a:cs typeface="Arial"/>
              </a:defRPr>
            </a:lvl1pPr>
            <a:lvl2pPr marL="900508" indent="-346350" algn="l" defTabSz="554158" rtl="0" eaLnBrk="1" latinLnBrk="0" hangingPunct="1">
              <a:spcBef>
                <a:spcPct val="20000"/>
              </a:spcBef>
              <a:buFont typeface="Arial"/>
              <a:buChar char="–"/>
              <a:defRPr sz="2667" kern="1200">
                <a:solidFill>
                  <a:srgbClr val="4C4E56"/>
                </a:solidFill>
                <a:latin typeface="Arial" panose="020B0604020202020204" pitchFamily="34" charset="0"/>
                <a:ea typeface="+mn-ea"/>
                <a:cs typeface="Arial" panose="020B0604020202020204" pitchFamily="34" charset="0"/>
              </a:defRPr>
            </a:lvl2pPr>
            <a:lvl3pPr marL="1385396" indent="-277080" algn="l" defTabSz="554158" rtl="0" eaLnBrk="1" latinLnBrk="0" hangingPunct="1">
              <a:spcBef>
                <a:spcPct val="20000"/>
              </a:spcBef>
              <a:buFont typeface="Arial"/>
              <a:buChar char="•"/>
              <a:defRPr sz="2400" kern="1200">
                <a:solidFill>
                  <a:srgbClr val="4C4E56"/>
                </a:solidFill>
                <a:latin typeface="Arial" panose="020B0604020202020204" pitchFamily="34" charset="0"/>
                <a:ea typeface="+mn-ea"/>
                <a:cs typeface="Arial" panose="020B0604020202020204" pitchFamily="34" charset="0"/>
              </a:defRPr>
            </a:lvl3pPr>
            <a:lvl4pPr marL="1939554" indent="-277080" algn="l" defTabSz="554158" rtl="0" eaLnBrk="1" latinLnBrk="0" hangingPunct="1">
              <a:spcBef>
                <a:spcPct val="20000"/>
              </a:spcBef>
              <a:buFont typeface="Arial"/>
              <a:buChar char="–"/>
              <a:defRPr sz="2133" kern="1200">
                <a:solidFill>
                  <a:srgbClr val="4C4E56"/>
                </a:solidFill>
                <a:latin typeface="Arial" panose="020B0604020202020204" pitchFamily="34" charset="0"/>
                <a:ea typeface="+mn-ea"/>
                <a:cs typeface="Arial" panose="020B0604020202020204" pitchFamily="34" charset="0"/>
              </a:defRPr>
            </a:lvl4pPr>
            <a:lvl5pPr marL="2493712" indent="-277080" algn="l" defTabSz="554158" rtl="0" eaLnBrk="1" latinLnBrk="0" hangingPunct="1">
              <a:spcBef>
                <a:spcPct val="20000"/>
              </a:spcBef>
              <a:buFont typeface="Arial"/>
              <a:buChar char="»"/>
              <a:defRPr sz="2133" kern="1200">
                <a:solidFill>
                  <a:srgbClr val="4C4E56"/>
                </a:solidFill>
                <a:latin typeface="Arial" panose="020B0604020202020204" pitchFamily="34" charset="0"/>
                <a:ea typeface="+mn-ea"/>
                <a:cs typeface="Arial" panose="020B0604020202020204" pitchFamily="34" charset="0"/>
              </a:defRPr>
            </a:lvl5pPr>
            <a:lvl6pPr marL="3047870" indent="-277080" algn="l" defTabSz="554158" rtl="0" eaLnBrk="1" latinLnBrk="0" hangingPunct="1">
              <a:spcBef>
                <a:spcPct val="20000"/>
              </a:spcBef>
              <a:buFont typeface="Arial"/>
              <a:buChar char="•"/>
              <a:defRPr sz="2133" kern="1200">
                <a:solidFill>
                  <a:schemeClr val="tx1"/>
                </a:solidFill>
                <a:latin typeface="+mn-lt"/>
                <a:ea typeface="+mn-ea"/>
                <a:cs typeface="+mn-cs"/>
              </a:defRPr>
            </a:lvl6pPr>
            <a:lvl7pPr marL="3602029" indent="-277080" algn="l" defTabSz="554158" rtl="0" eaLnBrk="1" latinLnBrk="0" hangingPunct="1">
              <a:spcBef>
                <a:spcPct val="20000"/>
              </a:spcBef>
              <a:buFont typeface="Arial"/>
              <a:buChar char="•"/>
              <a:defRPr sz="2133" kern="1200">
                <a:solidFill>
                  <a:schemeClr val="tx1"/>
                </a:solidFill>
                <a:latin typeface="+mn-lt"/>
                <a:ea typeface="+mn-ea"/>
                <a:cs typeface="+mn-cs"/>
              </a:defRPr>
            </a:lvl7pPr>
            <a:lvl8pPr marL="4156187" indent="-277080" algn="l" defTabSz="554158" rtl="0" eaLnBrk="1" latinLnBrk="0" hangingPunct="1">
              <a:spcBef>
                <a:spcPct val="20000"/>
              </a:spcBef>
              <a:buFont typeface="Arial"/>
              <a:buChar char="•"/>
              <a:defRPr sz="2133" kern="1200">
                <a:solidFill>
                  <a:schemeClr val="tx1"/>
                </a:solidFill>
                <a:latin typeface="+mn-lt"/>
                <a:ea typeface="+mn-ea"/>
                <a:cs typeface="+mn-cs"/>
              </a:defRPr>
            </a:lvl8pPr>
            <a:lvl9pPr marL="4710345" indent="-277080" algn="l" defTabSz="554158" rtl="0" eaLnBrk="1" latinLnBrk="0" hangingPunct="1">
              <a:spcBef>
                <a:spcPct val="20000"/>
              </a:spcBef>
              <a:buFont typeface="Arial"/>
              <a:buChar char="•"/>
              <a:defRPr sz="2133" kern="1200">
                <a:solidFill>
                  <a:schemeClr val="tx1"/>
                </a:solidFill>
                <a:latin typeface="+mn-lt"/>
                <a:ea typeface="+mn-ea"/>
                <a:cs typeface="+mn-cs"/>
              </a:defRPr>
            </a:lvl9pPr>
          </a:lstStyle>
          <a:p>
            <a:r>
              <a:rPr lang="en-US" dirty="0"/>
              <a:t>September 22, 2021</a:t>
            </a:r>
          </a:p>
        </p:txBody>
      </p:sp>
      <p:sp>
        <p:nvSpPr>
          <p:cNvPr id="15" name="Title 1">
            <a:extLst>
              <a:ext uri="{FF2B5EF4-FFF2-40B4-BE49-F238E27FC236}">
                <a16:creationId xmlns:a16="http://schemas.microsoft.com/office/drawing/2014/main" id="{DFC78D97-7423-4FD3-8DD1-27BDB0E93FC6}"/>
              </a:ext>
            </a:extLst>
          </p:cNvPr>
          <p:cNvSpPr txBox="1">
            <a:spLocks/>
          </p:cNvSpPr>
          <p:nvPr/>
        </p:nvSpPr>
        <p:spPr>
          <a:xfrm>
            <a:off x="308396" y="2174844"/>
            <a:ext cx="10972800" cy="3624966"/>
          </a:xfrm>
          <a:prstGeom prst="rect">
            <a:avLst/>
          </a:prstGeom>
        </p:spPr>
        <p:txBody>
          <a:bodyPr vert="horz" lIns="91440" tIns="45720" rIns="91440" bIns="45720" rtlCol="0" anchor="ctr">
            <a:normAutofit/>
          </a:bodyPr>
          <a:lstStyle>
            <a:lvl1pPr algn="l" defTabSz="554158" rtl="0" eaLnBrk="1" latinLnBrk="0" hangingPunct="1">
              <a:spcBef>
                <a:spcPct val="0"/>
              </a:spcBef>
              <a:buNone/>
              <a:defRPr sz="6933" kern="1200">
                <a:solidFill>
                  <a:schemeClr val="bg1"/>
                </a:solidFill>
                <a:latin typeface="Museo Sans 700"/>
                <a:ea typeface="+mj-ea"/>
                <a:cs typeface="Arial" panose="020B0604020202020204" pitchFamily="34" charset="0"/>
              </a:defRPr>
            </a:lvl1pPr>
          </a:lstStyle>
          <a:p>
            <a:r>
              <a:rPr lang="en-US" sz="2400" dirty="0">
                <a:latin typeface="+mn-lt"/>
              </a:rPr>
              <a:t>BART Silicon Valley Phase II  </a:t>
            </a:r>
          </a:p>
          <a:p>
            <a:r>
              <a:rPr lang="en-US" sz="2400" dirty="0">
                <a:latin typeface="+mn-lt"/>
              </a:rPr>
              <a:t>Tunnels &amp; Trackwork </a:t>
            </a:r>
          </a:p>
          <a:p>
            <a:r>
              <a:rPr lang="en-US" sz="2400" dirty="0">
                <a:latin typeface="+mn-lt"/>
              </a:rPr>
              <a:t>and Rail Systems </a:t>
            </a:r>
          </a:p>
        </p:txBody>
      </p:sp>
      <p:pic>
        <p:nvPicPr>
          <p:cNvPr id="16" name="Picture 15">
            <a:extLst>
              <a:ext uri="{FF2B5EF4-FFF2-40B4-BE49-F238E27FC236}">
                <a16:creationId xmlns:a16="http://schemas.microsoft.com/office/drawing/2014/main" id="{5C366F68-DAF3-4225-A982-561632A5D4FD}"/>
              </a:ext>
            </a:extLst>
          </p:cNvPr>
          <p:cNvPicPr>
            <a:picLocks noChangeAspect="1"/>
          </p:cNvPicPr>
          <p:nvPr/>
        </p:nvPicPr>
        <p:blipFill>
          <a:blip r:embed="rId3"/>
          <a:stretch>
            <a:fillRect/>
          </a:stretch>
        </p:blipFill>
        <p:spPr>
          <a:xfrm>
            <a:off x="5528627" y="1583608"/>
            <a:ext cx="333375" cy="371475"/>
          </a:xfrm>
          <a:prstGeom prst="rect">
            <a:avLst/>
          </a:prstGeom>
        </p:spPr>
      </p:pic>
    </p:spTree>
    <p:extLst>
      <p:ext uri="{BB962C8B-B14F-4D97-AF65-F5344CB8AC3E}">
        <p14:creationId xmlns:p14="http://schemas.microsoft.com/office/powerpoint/2010/main" val="1392669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C36A2-E0C6-4244-A961-A627C68ECA72}"/>
              </a:ext>
            </a:extLst>
          </p:cNvPr>
          <p:cNvSpPr>
            <a:spLocks noGrp="1"/>
          </p:cNvSpPr>
          <p:nvPr>
            <p:ph type="title"/>
          </p:nvPr>
        </p:nvSpPr>
        <p:spPr/>
        <p:txBody>
          <a:bodyPr>
            <a:normAutofit fontScale="90000"/>
          </a:bodyPr>
          <a:lstStyle/>
          <a:p>
            <a:endParaRPr lang="en-US"/>
          </a:p>
        </p:txBody>
      </p:sp>
      <p:sp>
        <p:nvSpPr>
          <p:cNvPr id="3" name="Text Placeholder 2">
            <a:extLst>
              <a:ext uri="{FF2B5EF4-FFF2-40B4-BE49-F238E27FC236}">
                <a16:creationId xmlns:a16="http://schemas.microsoft.com/office/drawing/2014/main" id="{016B5B38-760A-4496-BBFE-579358FFF857}"/>
              </a:ext>
            </a:extLst>
          </p:cNvPr>
          <p:cNvSpPr>
            <a:spLocks noGrp="1"/>
          </p:cNvSpPr>
          <p:nvPr>
            <p:ph type="body" idx="1"/>
          </p:nvPr>
        </p:nvSpPr>
        <p:spPr/>
        <p:txBody>
          <a:bodyPr>
            <a:normAutofit fontScale="92500" lnSpcReduction="20000"/>
          </a:bodyPr>
          <a:lstStyle/>
          <a:p>
            <a:endParaRPr lang="en-US"/>
          </a:p>
        </p:txBody>
      </p:sp>
      <p:sp>
        <p:nvSpPr>
          <p:cNvPr id="4" name="Content Placeholder 3">
            <a:extLst>
              <a:ext uri="{FF2B5EF4-FFF2-40B4-BE49-F238E27FC236}">
                <a16:creationId xmlns:a16="http://schemas.microsoft.com/office/drawing/2014/main" id="{D20531A7-6B7E-49C1-B320-D16655F95893}"/>
              </a:ext>
            </a:extLst>
          </p:cNvPr>
          <p:cNvSpPr>
            <a:spLocks noGrp="1"/>
          </p:cNvSpPr>
          <p:nvPr>
            <p:ph sz="half" idx="2"/>
          </p:nvPr>
        </p:nvSpPr>
        <p:spPr/>
        <p:txBody>
          <a:bodyPr>
            <a:normAutofit fontScale="92500" lnSpcReduction="10000"/>
          </a:bodyPr>
          <a:lstStyle/>
          <a:p>
            <a:endParaRPr lang="en-US"/>
          </a:p>
        </p:txBody>
      </p:sp>
      <p:pic>
        <p:nvPicPr>
          <p:cNvPr id="11" name="Picture 10">
            <a:extLst>
              <a:ext uri="{FF2B5EF4-FFF2-40B4-BE49-F238E27FC236}">
                <a16:creationId xmlns:a16="http://schemas.microsoft.com/office/drawing/2014/main" id="{5D895111-B894-4453-8764-324BB99AFB9D}"/>
              </a:ext>
            </a:extLst>
          </p:cNvPr>
          <p:cNvPicPr>
            <a:picLocks noChangeAspect="1"/>
          </p:cNvPicPr>
          <p:nvPr/>
        </p:nvPicPr>
        <p:blipFill>
          <a:blip r:embed="rId2"/>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A1062539-5F44-4E98-B296-72F921B51F41}"/>
              </a:ext>
            </a:extLst>
          </p:cNvPr>
          <p:cNvSpPr txBox="1">
            <a:spLocks/>
          </p:cNvSpPr>
          <p:nvPr/>
        </p:nvSpPr>
        <p:spPr>
          <a:xfrm>
            <a:off x="308396" y="781740"/>
            <a:ext cx="5978103" cy="1414539"/>
          </a:xfrm>
          <a:prstGeom prst="rect">
            <a:avLst/>
          </a:prstGeom>
        </p:spPr>
        <p:txBody>
          <a:bodyPr vert="horz" lIns="91440" tIns="45720" rIns="91440" bIns="45720" rtlCol="0" anchor="ctr">
            <a:normAutofit/>
          </a:bodyPr>
          <a:lstStyle>
            <a:lvl1pPr algn="l" defTabSz="554158" rtl="0" eaLnBrk="1" latinLnBrk="0" hangingPunct="1">
              <a:spcBef>
                <a:spcPct val="0"/>
              </a:spcBef>
              <a:buNone/>
              <a:defRPr sz="6933" kern="1200">
                <a:solidFill>
                  <a:schemeClr val="bg1"/>
                </a:solidFill>
                <a:latin typeface="Museo Sans 700"/>
                <a:ea typeface="+mj-ea"/>
                <a:cs typeface="Arial" panose="020B0604020202020204" pitchFamily="34" charset="0"/>
              </a:defRPr>
            </a:lvl1pPr>
          </a:lstStyle>
          <a:p>
            <a:r>
              <a:rPr lang="en-US" sz="5900" b="1" dirty="0">
                <a:latin typeface="+mj-lt"/>
              </a:rPr>
              <a:t>Meet the Primes</a:t>
            </a:r>
          </a:p>
        </p:txBody>
      </p:sp>
      <p:sp>
        <p:nvSpPr>
          <p:cNvPr id="14" name="Content Placeholder 3">
            <a:extLst>
              <a:ext uri="{FF2B5EF4-FFF2-40B4-BE49-F238E27FC236}">
                <a16:creationId xmlns:a16="http://schemas.microsoft.com/office/drawing/2014/main" id="{FE637DBA-42BB-410B-A7DD-0BD9976D8FBB}"/>
              </a:ext>
            </a:extLst>
          </p:cNvPr>
          <p:cNvSpPr txBox="1">
            <a:spLocks/>
          </p:cNvSpPr>
          <p:nvPr/>
        </p:nvSpPr>
        <p:spPr>
          <a:xfrm>
            <a:off x="308396" y="5358308"/>
            <a:ext cx="5386919" cy="461665"/>
          </a:xfrm>
          <a:prstGeom prst="rect">
            <a:avLst/>
          </a:prstGeom>
        </p:spPr>
        <p:txBody>
          <a:bodyPr vert="horz" lIns="91440" tIns="45720" rIns="91440" bIns="45720" rtlCol="0">
            <a:normAutofit/>
          </a:bodyPr>
          <a:lstStyle>
            <a:lvl1pPr marL="0" indent="0" algn="l" defTabSz="554158" rtl="0" eaLnBrk="1" latinLnBrk="0" hangingPunct="1">
              <a:spcBef>
                <a:spcPct val="20000"/>
              </a:spcBef>
              <a:buFont typeface="Arial"/>
              <a:buNone/>
              <a:defRPr sz="2400" kern="1200">
                <a:solidFill>
                  <a:schemeClr val="bg1"/>
                </a:solidFill>
                <a:latin typeface="Arial"/>
                <a:ea typeface="+mn-ea"/>
                <a:cs typeface="Arial"/>
              </a:defRPr>
            </a:lvl1pPr>
            <a:lvl2pPr marL="900508" indent="-346350" algn="l" defTabSz="554158" rtl="0" eaLnBrk="1" latinLnBrk="0" hangingPunct="1">
              <a:spcBef>
                <a:spcPct val="20000"/>
              </a:spcBef>
              <a:buFont typeface="Arial"/>
              <a:buChar char="–"/>
              <a:defRPr sz="2667" kern="1200">
                <a:solidFill>
                  <a:srgbClr val="4C4E56"/>
                </a:solidFill>
                <a:latin typeface="Arial" panose="020B0604020202020204" pitchFamily="34" charset="0"/>
                <a:ea typeface="+mn-ea"/>
                <a:cs typeface="Arial" panose="020B0604020202020204" pitchFamily="34" charset="0"/>
              </a:defRPr>
            </a:lvl2pPr>
            <a:lvl3pPr marL="1385396" indent="-277080" algn="l" defTabSz="554158" rtl="0" eaLnBrk="1" latinLnBrk="0" hangingPunct="1">
              <a:spcBef>
                <a:spcPct val="20000"/>
              </a:spcBef>
              <a:buFont typeface="Arial"/>
              <a:buChar char="•"/>
              <a:defRPr sz="2400" kern="1200">
                <a:solidFill>
                  <a:srgbClr val="4C4E56"/>
                </a:solidFill>
                <a:latin typeface="Arial" panose="020B0604020202020204" pitchFamily="34" charset="0"/>
                <a:ea typeface="+mn-ea"/>
                <a:cs typeface="Arial" panose="020B0604020202020204" pitchFamily="34" charset="0"/>
              </a:defRPr>
            </a:lvl3pPr>
            <a:lvl4pPr marL="1939554" indent="-277080" algn="l" defTabSz="554158" rtl="0" eaLnBrk="1" latinLnBrk="0" hangingPunct="1">
              <a:spcBef>
                <a:spcPct val="20000"/>
              </a:spcBef>
              <a:buFont typeface="Arial"/>
              <a:buChar char="–"/>
              <a:defRPr sz="2133" kern="1200">
                <a:solidFill>
                  <a:srgbClr val="4C4E56"/>
                </a:solidFill>
                <a:latin typeface="Arial" panose="020B0604020202020204" pitchFamily="34" charset="0"/>
                <a:ea typeface="+mn-ea"/>
                <a:cs typeface="Arial" panose="020B0604020202020204" pitchFamily="34" charset="0"/>
              </a:defRPr>
            </a:lvl4pPr>
            <a:lvl5pPr marL="2493712" indent="-277080" algn="l" defTabSz="554158" rtl="0" eaLnBrk="1" latinLnBrk="0" hangingPunct="1">
              <a:spcBef>
                <a:spcPct val="20000"/>
              </a:spcBef>
              <a:buFont typeface="Arial"/>
              <a:buChar char="»"/>
              <a:defRPr sz="2133" kern="1200">
                <a:solidFill>
                  <a:srgbClr val="4C4E56"/>
                </a:solidFill>
                <a:latin typeface="Arial" panose="020B0604020202020204" pitchFamily="34" charset="0"/>
                <a:ea typeface="+mn-ea"/>
                <a:cs typeface="Arial" panose="020B0604020202020204" pitchFamily="34" charset="0"/>
              </a:defRPr>
            </a:lvl5pPr>
            <a:lvl6pPr marL="3047870" indent="-277080" algn="l" defTabSz="554158" rtl="0" eaLnBrk="1" latinLnBrk="0" hangingPunct="1">
              <a:spcBef>
                <a:spcPct val="20000"/>
              </a:spcBef>
              <a:buFont typeface="Arial"/>
              <a:buChar char="•"/>
              <a:defRPr sz="2133" kern="1200">
                <a:solidFill>
                  <a:schemeClr val="tx1"/>
                </a:solidFill>
                <a:latin typeface="+mn-lt"/>
                <a:ea typeface="+mn-ea"/>
                <a:cs typeface="+mn-cs"/>
              </a:defRPr>
            </a:lvl6pPr>
            <a:lvl7pPr marL="3602029" indent="-277080" algn="l" defTabSz="554158" rtl="0" eaLnBrk="1" latinLnBrk="0" hangingPunct="1">
              <a:spcBef>
                <a:spcPct val="20000"/>
              </a:spcBef>
              <a:buFont typeface="Arial"/>
              <a:buChar char="•"/>
              <a:defRPr sz="2133" kern="1200">
                <a:solidFill>
                  <a:schemeClr val="tx1"/>
                </a:solidFill>
                <a:latin typeface="+mn-lt"/>
                <a:ea typeface="+mn-ea"/>
                <a:cs typeface="+mn-cs"/>
              </a:defRPr>
            </a:lvl7pPr>
            <a:lvl8pPr marL="4156187" indent="-277080" algn="l" defTabSz="554158" rtl="0" eaLnBrk="1" latinLnBrk="0" hangingPunct="1">
              <a:spcBef>
                <a:spcPct val="20000"/>
              </a:spcBef>
              <a:buFont typeface="Arial"/>
              <a:buChar char="•"/>
              <a:defRPr sz="2133" kern="1200">
                <a:solidFill>
                  <a:schemeClr val="tx1"/>
                </a:solidFill>
                <a:latin typeface="+mn-lt"/>
                <a:ea typeface="+mn-ea"/>
                <a:cs typeface="+mn-cs"/>
              </a:defRPr>
            </a:lvl8pPr>
            <a:lvl9pPr marL="4710345" indent="-277080" algn="l" defTabSz="554158" rtl="0" eaLnBrk="1" latinLnBrk="0" hangingPunct="1">
              <a:spcBef>
                <a:spcPct val="20000"/>
              </a:spcBef>
              <a:buFont typeface="Arial"/>
              <a:buChar char="•"/>
              <a:defRPr sz="2133" kern="1200">
                <a:solidFill>
                  <a:schemeClr val="tx1"/>
                </a:solidFill>
                <a:latin typeface="+mn-lt"/>
                <a:ea typeface="+mn-ea"/>
                <a:cs typeface="+mn-cs"/>
              </a:defRPr>
            </a:lvl9pPr>
          </a:lstStyle>
          <a:p>
            <a:r>
              <a:rPr lang="en-US" dirty="0"/>
              <a:t>September 22, 2021</a:t>
            </a:r>
          </a:p>
        </p:txBody>
      </p:sp>
      <p:sp>
        <p:nvSpPr>
          <p:cNvPr id="15" name="Title 1">
            <a:extLst>
              <a:ext uri="{FF2B5EF4-FFF2-40B4-BE49-F238E27FC236}">
                <a16:creationId xmlns:a16="http://schemas.microsoft.com/office/drawing/2014/main" id="{DFC78D97-7423-4FD3-8DD1-27BDB0E93FC6}"/>
              </a:ext>
            </a:extLst>
          </p:cNvPr>
          <p:cNvSpPr txBox="1">
            <a:spLocks/>
          </p:cNvSpPr>
          <p:nvPr/>
        </p:nvSpPr>
        <p:spPr>
          <a:xfrm>
            <a:off x="308396" y="2174844"/>
            <a:ext cx="10972800" cy="3048051"/>
          </a:xfrm>
          <a:prstGeom prst="rect">
            <a:avLst/>
          </a:prstGeom>
        </p:spPr>
        <p:txBody>
          <a:bodyPr vert="horz" lIns="91440" tIns="45720" rIns="91440" bIns="45720" rtlCol="0" anchor="ctr">
            <a:normAutofit/>
          </a:bodyPr>
          <a:lstStyle>
            <a:lvl1pPr algn="l" defTabSz="554158" rtl="0" eaLnBrk="1" latinLnBrk="0" hangingPunct="1">
              <a:spcBef>
                <a:spcPct val="0"/>
              </a:spcBef>
              <a:buNone/>
              <a:defRPr sz="6933" kern="1200">
                <a:solidFill>
                  <a:schemeClr val="bg1"/>
                </a:solidFill>
                <a:latin typeface="Museo Sans 700"/>
                <a:ea typeface="+mj-ea"/>
                <a:cs typeface="Arial" panose="020B0604020202020204" pitchFamily="34" charset="0"/>
              </a:defRPr>
            </a:lvl1pPr>
          </a:lstStyle>
          <a:p>
            <a:r>
              <a:rPr lang="en-US" sz="2400" dirty="0">
                <a:latin typeface="+mn-lt"/>
              </a:rPr>
              <a:t>BSV Phase II  </a:t>
            </a:r>
          </a:p>
          <a:p>
            <a:r>
              <a:rPr lang="en-US" sz="2400" dirty="0">
                <a:latin typeface="+mn-lt"/>
              </a:rPr>
              <a:t>Tunnels &amp; Trackwork </a:t>
            </a:r>
          </a:p>
          <a:p>
            <a:r>
              <a:rPr lang="en-US" sz="2400" dirty="0">
                <a:latin typeface="+mn-lt"/>
              </a:rPr>
              <a:t>and Rail Systems </a:t>
            </a:r>
          </a:p>
        </p:txBody>
      </p:sp>
      <p:pic>
        <p:nvPicPr>
          <p:cNvPr id="16" name="Picture 15">
            <a:extLst>
              <a:ext uri="{FF2B5EF4-FFF2-40B4-BE49-F238E27FC236}">
                <a16:creationId xmlns:a16="http://schemas.microsoft.com/office/drawing/2014/main" id="{5C366F68-DAF3-4225-A982-561632A5D4FD}"/>
              </a:ext>
            </a:extLst>
          </p:cNvPr>
          <p:cNvPicPr>
            <a:picLocks noChangeAspect="1"/>
          </p:cNvPicPr>
          <p:nvPr/>
        </p:nvPicPr>
        <p:blipFill>
          <a:blip r:embed="rId3"/>
          <a:stretch>
            <a:fillRect/>
          </a:stretch>
        </p:blipFill>
        <p:spPr>
          <a:xfrm>
            <a:off x="5361940" y="1878744"/>
            <a:ext cx="333375" cy="371475"/>
          </a:xfrm>
          <a:prstGeom prst="rect">
            <a:avLst/>
          </a:prstGeom>
        </p:spPr>
      </p:pic>
    </p:spTree>
    <p:extLst>
      <p:ext uri="{BB962C8B-B14F-4D97-AF65-F5344CB8AC3E}">
        <p14:creationId xmlns:p14="http://schemas.microsoft.com/office/powerpoint/2010/main" val="1144282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65EEE-A32A-4C04-BA07-674D72E72563}"/>
              </a:ext>
            </a:extLst>
          </p:cNvPr>
          <p:cNvSpPr>
            <a:spLocks noGrp="1"/>
          </p:cNvSpPr>
          <p:nvPr>
            <p:ph type="title"/>
          </p:nvPr>
        </p:nvSpPr>
        <p:spPr>
          <a:xfrm>
            <a:off x="2981221" y="445351"/>
            <a:ext cx="8610073" cy="1569660"/>
          </a:xfrm>
        </p:spPr>
        <p:txBody>
          <a:bodyPr/>
          <a:lstStyle/>
          <a:p>
            <a:r>
              <a:rPr lang="en-US" spc="-111" dirty="0"/>
              <a:t>VTA’s BART Silicon Valley Phase II Extension</a:t>
            </a:r>
            <a:endParaRPr lang="en-US" dirty="0"/>
          </a:p>
        </p:txBody>
      </p:sp>
      <p:sp>
        <p:nvSpPr>
          <p:cNvPr id="3" name="Text Placeholder 2">
            <a:extLst>
              <a:ext uri="{FF2B5EF4-FFF2-40B4-BE49-F238E27FC236}">
                <a16:creationId xmlns:a16="http://schemas.microsoft.com/office/drawing/2014/main" id="{11B8CBB0-06D8-4D9B-B8F9-6A43AE891365}"/>
              </a:ext>
            </a:extLst>
          </p:cNvPr>
          <p:cNvSpPr>
            <a:spLocks noGrp="1"/>
          </p:cNvSpPr>
          <p:nvPr>
            <p:ph type="body" idx="1"/>
          </p:nvPr>
        </p:nvSpPr>
        <p:spPr>
          <a:xfrm>
            <a:off x="4226756" y="3526252"/>
            <a:ext cx="7689849" cy="2055947"/>
          </a:xfrm>
        </p:spPr>
        <p:txBody>
          <a:bodyPr/>
          <a:lstStyle/>
          <a:p>
            <a:r>
              <a:rPr lang="en-US" sz="2800" b="0" dirty="0"/>
              <a:t>Takis Salpeas, VTA</a:t>
            </a:r>
          </a:p>
          <a:p>
            <a:r>
              <a:rPr lang="en-US" sz="2800" b="0" i="1" dirty="0"/>
              <a:t>Chief BART Delivery Officer </a:t>
            </a:r>
          </a:p>
          <a:p>
            <a:endParaRPr lang="en-US" sz="2800" b="0" dirty="0"/>
          </a:p>
          <a:p>
            <a:endParaRPr lang="en-US" dirty="0"/>
          </a:p>
        </p:txBody>
      </p:sp>
      <p:sp>
        <p:nvSpPr>
          <p:cNvPr id="4" name="Content Placeholder 3">
            <a:extLst>
              <a:ext uri="{FF2B5EF4-FFF2-40B4-BE49-F238E27FC236}">
                <a16:creationId xmlns:a16="http://schemas.microsoft.com/office/drawing/2014/main" id="{507C9F32-3AE2-4613-B43D-2BFB8B671B4F}"/>
              </a:ext>
            </a:extLst>
          </p:cNvPr>
          <p:cNvSpPr>
            <a:spLocks noGrp="1"/>
          </p:cNvSpPr>
          <p:nvPr>
            <p:ph sz="half" idx="2"/>
          </p:nvPr>
        </p:nvSpPr>
        <p:spPr>
          <a:xfrm>
            <a:off x="6413096" y="5477008"/>
            <a:ext cx="5386919" cy="904863"/>
          </a:xfrm>
        </p:spPr>
        <p:txBody>
          <a:bodyPr/>
          <a:lstStyle/>
          <a:p>
            <a:r>
              <a:rPr lang="en-US" dirty="0"/>
              <a:t>Meet the Primes</a:t>
            </a:r>
          </a:p>
          <a:p>
            <a:r>
              <a:rPr lang="en-US" dirty="0"/>
              <a:t>September 22, 2021</a:t>
            </a:r>
          </a:p>
        </p:txBody>
      </p:sp>
    </p:spTree>
    <p:extLst>
      <p:ext uri="{BB962C8B-B14F-4D97-AF65-F5344CB8AC3E}">
        <p14:creationId xmlns:p14="http://schemas.microsoft.com/office/powerpoint/2010/main" val="4013368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54707D4-9DC4-4977-B71B-C8B18AE68041}"/>
              </a:ext>
            </a:extLst>
          </p:cNvPr>
          <p:cNvSpPr>
            <a:spLocks noGrp="1"/>
          </p:cNvSpPr>
          <p:nvPr>
            <p:ph idx="1"/>
          </p:nvPr>
        </p:nvSpPr>
        <p:spPr>
          <a:xfrm>
            <a:off x="69908" y="1132732"/>
            <a:ext cx="4980264" cy="5588747"/>
          </a:xfrm>
        </p:spPr>
        <p:txBody>
          <a:bodyPr vert="horz" lIns="121920" tIns="60960" rIns="121920" bIns="60960" rtlCol="0" anchor="t">
            <a:noAutofit/>
          </a:bodyPr>
          <a:lstStyle/>
          <a:p>
            <a:pPr marL="457189" indent="-457189">
              <a:buFont typeface="Arial" panose="020B0604020202020204" pitchFamily="34" charset="0"/>
              <a:buChar char="•"/>
            </a:pPr>
            <a:r>
              <a:rPr lang="en-US" sz="2000" dirty="0"/>
              <a:t>6-Mile Extension:</a:t>
            </a:r>
          </a:p>
          <a:p>
            <a:pPr marL="1357173" lvl="1" indent="-457189">
              <a:buFont typeface="Courier New" panose="02070309020205020404" pitchFamily="49" charset="0"/>
              <a:buChar char="o"/>
            </a:pPr>
            <a:r>
              <a:rPr lang="en-US" sz="1800" dirty="0"/>
              <a:t>1.5-mile single-bore stacked</a:t>
            </a:r>
          </a:p>
          <a:p>
            <a:pPr marL="1357173" lvl="1" indent="-457189">
              <a:buFont typeface="Courier New" panose="02070309020205020404" pitchFamily="49" charset="0"/>
              <a:buChar char="o"/>
            </a:pPr>
            <a:r>
              <a:rPr lang="en-US" sz="1800" dirty="0"/>
              <a:t>3.5-mile single-bore side-by-side</a:t>
            </a:r>
          </a:p>
          <a:p>
            <a:pPr marL="1357173" lvl="1" indent="-457189">
              <a:buFont typeface="Courier New" panose="02070309020205020404" pitchFamily="49" charset="0"/>
              <a:buChar char="o"/>
            </a:pPr>
            <a:r>
              <a:rPr lang="en-US" sz="1800" dirty="0"/>
              <a:t>1-mile at-grade  </a:t>
            </a:r>
          </a:p>
          <a:p>
            <a:pPr marL="899984" lvl="1" indent="0">
              <a:buNone/>
            </a:pPr>
            <a:endParaRPr lang="en-US" sz="1200" dirty="0"/>
          </a:p>
          <a:p>
            <a:pPr marL="457189" indent="-457189">
              <a:buFont typeface="Arial" panose="020B0604020202020204" pitchFamily="34" charset="0"/>
              <a:buChar char="•"/>
            </a:pPr>
            <a:r>
              <a:rPr lang="en-US" sz="2000" dirty="0"/>
              <a:t>4 Stations: </a:t>
            </a:r>
          </a:p>
          <a:p>
            <a:pPr marL="1357173" lvl="1" indent="-457189">
              <a:buFont typeface="Courier New" panose="02070309020205020404" pitchFamily="49" charset="0"/>
              <a:buChar char="o"/>
            </a:pPr>
            <a:r>
              <a:rPr lang="en-US" sz="1800" dirty="0"/>
              <a:t>3 underground</a:t>
            </a:r>
          </a:p>
          <a:p>
            <a:pPr marL="1357173" lvl="1" indent="-457189">
              <a:buFont typeface="Courier New" panose="02070309020205020404" pitchFamily="49" charset="0"/>
              <a:buChar char="o"/>
            </a:pPr>
            <a:r>
              <a:rPr lang="en-US" sz="1800" dirty="0"/>
              <a:t>1 at-grade </a:t>
            </a:r>
          </a:p>
          <a:p>
            <a:pPr marL="899984" lvl="1" indent="0">
              <a:buNone/>
            </a:pPr>
            <a:endParaRPr lang="en-US" sz="1200" dirty="0"/>
          </a:p>
          <a:p>
            <a:pPr marL="342900" indent="-342900">
              <a:buFont typeface="Arial" panose="020B0604020202020204" pitchFamily="34" charset="0"/>
              <a:buChar char="•"/>
            </a:pPr>
            <a:r>
              <a:rPr lang="en-US" sz="2000" dirty="0"/>
              <a:t>2 Mid-Tunnel Ventilation/Emergency Egress Facilities </a:t>
            </a:r>
          </a:p>
          <a:p>
            <a:endParaRPr lang="en-US" sz="1100" dirty="0"/>
          </a:p>
          <a:p>
            <a:pPr marL="380990" indent="-380990">
              <a:buFont typeface="Arial" panose="020B0604020202020204" pitchFamily="34" charset="0"/>
              <a:buChar char="•"/>
            </a:pPr>
            <a:r>
              <a:rPr lang="en-US" sz="2000" dirty="0"/>
              <a:t>Newhall Yard Maintenance Facility</a:t>
            </a:r>
          </a:p>
          <a:p>
            <a:endParaRPr lang="en-US" sz="1800" dirty="0"/>
          </a:p>
          <a:p>
            <a:pPr marL="380990" indent="-380990">
              <a:buFont typeface="Arial" panose="020B0604020202020204" pitchFamily="34" charset="0"/>
              <a:buChar char="•"/>
            </a:pPr>
            <a:r>
              <a:rPr lang="en-US" sz="2000" dirty="0"/>
              <a:t>BART vehicles</a:t>
            </a:r>
          </a:p>
          <a:p>
            <a:pPr marL="380990" indent="-380990">
              <a:buFont typeface="Arial" panose="020B0604020202020204" pitchFamily="34" charset="0"/>
              <a:buChar char="•"/>
            </a:pPr>
            <a:endParaRPr lang="en-US" sz="1900" dirty="0"/>
          </a:p>
          <a:p>
            <a:endParaRPr lang="en-US" sz="2100" dirty="0"/>
          </a:p>
          <a:p>
            <a:endParaRPr lang="en-US" sz="2100" dirty="0"/>
          </a:p>
          <a:p>
            <a:endParaRPr lang="en-US" sz="2100" dirty="0"/>
          </a:p>
        </p:txBody>
      </p:sp>
      <p:sp>
        <p:nvSpPr>
          <p:cNvPr id="4" name="Title 3">
            <a:extLst>
              <a:ext uri="{FF2B5EF4-FFF2-40B4-BE49-F238E27FC236}">
                <a16:creationId xmlns:a16="http://schemas.microsoft.com/office/drawing/2014/main" id="{CA9FA27D-1CF4-43D5-8F70-E3C799179D2A}"/>
              </a:ext>
            </a:extLst>
          </p:cNvPr>
          <p:cNvSpPr>
            <a:spLocks noGrp="1"/>
          </p:cNvSpPr>
          <p:nvPr>
            <p:ph type="title"/>
          </p:nvPr>
        </p:nvSpPr>
        <p:spPr/>
        <p:txBody>
          <a:bodyPr/>
          <a:lstStyle/>
          <a:p>
            <a:r>
              <a:rPr lang="en-US" dirty="0"/>
              <a:t>Project Overview </a:t>
            </a:r>
          </a:p>
        </p:txBody>
      </p:sp>
      <p:sp>
        <p:nvSpPr>
          <p:cNvPr id="6" name="Content Placeholder 5">
            <a:extLst>
              <a:ext uri="{FF2B5EF4-FFF2-40B4-BE49-F238E27FC236}">
                <a16:creationId xmlns:a16="http://schemas.microsoft.com/office/drawing/2014/main" id="{F5027B0C-9493-425F-B9F4-DF7FE887A3AA}"/>
              </a:ext>
            </a:extLst>
          </p:cNvPr>
          <p:cNvSpPr>
            <a:spLocks noGrp="1"/>
          </p:cNvSpPr>
          <p:nvPr>
            <p:ph idx="13"/>
          </p:nvPr>
        </p:nvSpPr>
        <p:spPr/>
        <p:txBody>
          <a:bodyPr/>
          <a:lstStyle/>
          <a:p>
            <a:endParaRPr lang="en-US" dirty="0"/>
          </a:p>
        </p:txBody>
      </p:sp>
      <p:pic>
        <p:nvPicPr>
          <p:cNvPr id="8" name="Picture 7" descr="Map&#10;&#10;Description automatically generated">
            <a:extLst>
              <a:ext uri="{FF2B5EF4-FFF2-40B4-BE49-F238E27FC236}">
                <a16:creationId xmlns:a16="http://schemas.microsoft.com/office/drawing/2014/main" id="{79B78250-CC41-4A3A-9F70-617590D98AC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2517"/>
          <a:stretch/>
        </p:blipFill>
        <p:spPr>
          <a:xfrm>
            <a:off x="4990652" y="1234185"/>
            <a:ext cx="7131440" cy="4820889"/>
          </a:xfrm>
          <a:prstGeom prst="rect">
            <a:avLst/>
          </a:prstGeom>
        </p:spPr>
      </p:pic>
    </p:spTree>
    <p:extLst>
      <p:ext uri="{BB962C8B-B14F-4D97-AF65-F5344CB8AC3E}">
        <p14:creationId xmlns:p14="http://schemas.microsoft.com/office/powerpoint/2010/main" val="502786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5FDA823-0E33-40C7-B7C1-F245EAC1F2A0}"/>
              </a:ext>
            </a:extLst>
          </p:cNvPr>
          <p:cNvSpPr>
            <a:spLocks noGrp="1"/>
          </p:cNvSpPr>
          <p:nvPr>
            <p:ph type="title"/>
          </p:nvPr>
        </p:nvSpPr>
        <p:spPr/>
        <p:txBody>
          <a:bodyPr/>
          <a:lstStyle/>
          <a:p>
            <a:r>
              <a:rPr lang="en-US" dirty="0">
                <a:latin typeface="Arial"/>
                <a:cs typeface="Arial"/>
              </a:rPr>
              <a:t>VTA &amp; BART Partnership</a:t>
            </a:r>
          </a:p>
        </p:txBody>
      </p:sp>
      <p:sp>
        <p:nvSpPr>
          <p:cNvPr id="2" name="Content Placeholder 1">
            <a:extLst>
              <a:ext uri="{FF2B5EF4-FFF2-40B4-BE49-F238E27FC236}">
                <a16:creationId xmlns:a16="http://schemas.microsoft.com/office/drawing/2014/main" id="{E4092EDC-0F34-490C-8EF6-2A09685D8C21}"/>
              </a:ext>
            </a:extLst>
          </p:cNvPr>
          <p:cNvSpPr>
            <a:spLocks noGrp="1"/>
          </p:cNvSpPr>
          <p:nvPr>
            <p:ph idx="1"/>
          </p:nvPr>
        </p:nvSpPr>
        <p:spPr>
          <a:xfrm>
            <a:off x="374633" y="994539"/>
            <a:ext cx="11592905" cy="365127"/>
          </a:xfrm>
        </p:spPr>
        <p:txBody>
          <a:bodyPr/>
          <a:lstStyle/>
          <a:p>
            <a:r>
              <a:rPr lang="en-US" sz="1500" b="1" i="1"/>
              <a:t>Santa Clara County is not part of the BART district. ​ A Comprehensive Agreement and an Operations and Maintenance Agreement provide a framework for the partnership.​</a:t>
            </a:r>
          </a:p>
          <a:p>
            <a:endParaRPr lang="en-US" sz="1500"/>
          </a:p>
        </p:txBody>
      </p:sp>
      <p:grpSp>
        <p:nvGrpSpPr>
          <p:cNvPr id="5" name="Group 4" descr="Santa Clara Valley Transportation Authority (VTA) Responsibilities: Pay all costs associated with the extension; &#10;Contracting/Procurement;  &#10;Construct to applicable BART/industry standards, codes, and regulations;&#10;Retain ownership of infrastructure">
            <a:extLst>
              <a:ext uri="{FF2B5EF4-FFF2-40B4-BE49-F238E27FC236}">
                <a16:creationId xmlns:a16="http://schemas.microsoft.com/office/drawing/2014/main" id="{9C65AF17-D1E2-472C-9136-24812838C64C}"/>
              </a:ext>
            </a:extLst>
          </p:cNvPr>
          <p:cNvGrpSpPr/>
          <p:nvPr/>
        </p:nvGrpSpPr>
        <p:grpSpPr>
          <a:xfrm>
            <a:off x="319408" y="1755490"/>
            <a:ext cx="5852160" cy="975360"/>
            <a:chOff x="399675" y="1775841"/>
            <a:chExt cx="6096000" cy="925457"/>
          </a:xfrm>
        </p:grpSpPr>
        <p:sp>
          <p:nvSpPr>
            <p:cNvPr id="6" name="Rectangle: Diagonal Corners Rounded 5">
              <a:extLst>
                <a:ext uri="{FF2B5EF4-FFF2-40B4-BE49-F238E27FC236}">
                  <a16:creationId xmlns:a16="http://schemas.microsoft.com/office/drawing/2014/main" id="{8B9A100F-159D-460F-BB94-115DA41B4A2A}"/>
                </a:ext>
                <a:ext uri="{C183D7F6-B498-43B3-948B-1728B52AA6E4}">
                  <adec:decorative xmlns:adec="http://schemas.microsoft.com/office/drawing/2017/decorative" val="1"/>
                </a:ext>
              </a:extLst>
            </p:cNvPr>
            <p:cNvSpPr/>
            <p:nvPr/>
          </p:nvSpPr>
          <p:spPr>
            <a:xfrm>
              <a:off x="457200" y="1775841"/>
              <a:ext cx="5980950" cy="925457"/>
            </a:xfrm>
            <a:prstGeom prst="round2DiagRect">
              <a:avLst/>
            </a:prstGeom>
            <a:solidFill>
              <a:srgbClr val="005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39">
                <a:defRPr/>
              </a:pPr>
              <a:endParaRPr lang="en-US">
                <a:solidFill>
                  <a:prstClr val="white"/>
                </a:solidFill>
                <a:latin typeface="Calibri" panose="020F0502020204030204"/>
              </a:endParaRPr>
            </a:p>
          </p:txBody>
        </p:sp>
        <p:sp>
          <p:nvSpPr>
            <p:cNvPr id="7" name="Rectangle 6">
              <a:extLst>
                <a:ext uri="{FF2B5EF4-FFF2-40B4-BE49-F238E27FC236}">
                  <a16:creationId xmlns:a16="http://schemas.microsoft.com/office/drawing/2014/main" id="{6CEC48F8-B001-4F6F-85DE-FA708BA54921}"/>
                </a:ext>
                <a:ext uri="{C183D7F6-B498-43B3-948B-1728B52AA6E4}">
                  <adec:decorative xmlns:adec="http://schemas.microsoft.com/office/drawing/2017/decorative" val="1"/>
                </a:ext>
              </a:extLst>
            </p:cNvPr>
            <p:cNvSpPr/>
            <p:nvPr/>
          </p:nvSpPr>
          <p:spPr>
            <a:xfrm>
              <a:off x="399675" y="1885718"/>
              <a:ext cx="6096000" cy="718392"/>
            </a:xfrm>
            <a:prstGeom prst="rect">
              <a:avLst/>
            </a:prstGeom>
          </p:spPr>
          <p:txBody>
            <a:bodyPr>
              <a:spAutoFit/>
            </a:bodyPr>
            <a:lstStyle/>
            <a:p>
              <a:pPr algn="ctr" defTabSz="1219139">
                <a:lnSpc>
                  <a:spcPct val="90000"/>
                </a:lnSpc>
                <a:spcBef>
                  <a:spcPts val="1333"/>
                </a:spcBef>
                <a:defRPr/>
              </a:pPr>
              <a:r>
                <a:rPr lang="en-US" b="1">
                  <a:solidFill>
                    <a:prstClr val="white"/>
                  </a:solidFill>
                  <a:latin typeface="Arial" panose="020B0604020202020204" pitchFamily="34" charset="0"/>
                  <a:cs typeface="Arial" panose="020B0604020202020204" pitchFamily="34" charset="0"/>
                </a:rPr>
                <a:t>Santa Clara Valley Transportation Authority (VTA) Responsibilities</a:t>
              </a:r>
            </a:p>
          </p:txBody>
        </p:sp>
      </p:grpSp>
      <p:sp>
        <p:nvSpPr>
          <p:cNvPr id="8" name="Content Placeholder 3">
            <a:extLst>
              <a:ext uri="{FF2B5EF4-FFF2-40B4-BE49-F238E27FC236}">
                <a16:creationId xmlns:a16="http://schemas.microsoft.com/office/drawing/2014/main" id="{2B101166-DBA9-475D-9208-33AFB3AC10FE}"/>
              </a:ext>
              <a:ext uri="{C183D7F6-B498-43B3-948B-1728B52AA6E4}">
                <adec:decorative xmlns:adec="http://schemas.microsoft.com/office/drawing/2017/decorative" val="1"/>
              </a:ext>
            </a:extLst>
          </p:cNvPr>
          <p:cNvSpPr txBox="1">
            <a:spLocks/>
          </p:cNvSpPr>
          <p:nvPr/>
        </p:nvSpPr>
        <p:spPr>
          <a:xfrm>
            <a:off x="801320" y="2769326"/>
            <a:ext cx="5370248" cy="2879985"/>
          </a:xfrm>
          <a:prstGeom prst="rect">
            <a:avLst/>
          </a:prstGeom>
          <a:ln>
            <a:noFill/>
          </a:ln>
        </p:spPr>
        <p:txBody>
          <a:bodyPr vert="horz" lIns="121920" tIns="60960" rIns="121920" bIns="60960" rtlCol="0">
            <a:normAutofit/>
          </a:bodyPr>
          <a:lstStyle>
            <a:lvl1pPr marL="0" indent="0" algn="l" defTabSz="415629" rtl="0" eaLnBrk="1" latinLnBrk="0" hangingPunct="1">
              <a:spcBef>
                <a:spcPct val="20000"/>
              </a:spcBef>
              <a:buFont typeface="Arial"/>
              <a:buNone/>
              <a:defRPr sz="2000" kern="1200" baseline="0">
                <a:solidFill>
                  <a:srgbClr val="4C4E56"/>
                </a:solidFill>
                <a:latin typeface="Arial" panose="020B0604020202020204" pitchFamily="34" charset="0"/>
                <a:ea typeface="+mn-ea"/>
                <a:cs typeface="Arial" panose="020B0604020202020204" pitchFamily="34" charset="0"/>
              </a:defRPr>
            </a:lvl1pPr>
            <a:lvl2pPr marL="675398" indent="-259769" algn="l" defTabSz="415629" rtl="0" eaLnBrk="1" latinLnBrk="0" hangingPunct="1">
              <a:spcBef>
                <a:spcPct val="20000"/>
              </a:spcBef>
              <a:buFont typeface="Arial"/>
              <a:buChar char="–"/>
              <a:defRPr sz="1800" kern="1200">
                <a:solidFill>
                  <a:srgbClr val="4C4E56"/>
                </a:solidFill>
                <a:latin typeface="Arial" panose="020B0604020202020204" pitchFamily="34" charset="0"/>
                <a:ea typeface="+mn-ea"/>
                <a:cs typeface="Arial" panose="020B0604020202020204" pitchFamily="34" charset="0"/>
              </a:defRPr>
            </a:lvl2pPr>
            <a:lvl3pPr marL="1039073" indent="-207815" algn="l" defTabSz="415629" rtl="0" eaLnBrk="1" latinLnBrk="0" hangingPunct="1">
              <a:spcBef>
                <a:spcPct val="20000"/>
              </a:spcBef>
              <a:buFont typeface="Arial"/>
              <a:buChar char="•"/>
              <a:defRPr sz="1600" kern="1200">
                <a:solidFill>
                  <a:srgbClr val="4C4E56"/>
                </a:solidFill>
                <a:latin typeface="Arial" panose="020B0604020202020204" pitchFamily="34" charset="0"/>
                <a:ea typeface="+mn-ea"/>
                <a:cs typeface="Arial" panose="020B0604020202020204" pitchFamily="34" charset="0"/>
              </a:defRPr>
            </a:lvl3pPr>
            <a:lvl4pPr marL="1454702" indent="-207815" algn="l" defTabSz="415629" rtl="0" eaLnBrk="1" latinLnBrk="0" hangingPunct="1">
              <a:spcBef>
                <a:spcPct val="20000"/>
              </a:spcBef>
              <a:buFont typeface="Arial"/>
              <a:buChar char="–"/>
              <a:defRPr sz="1600" kern="1200">
                <a:solidFill>
                  <a:srgbClr val="4C4E56"/>
                </a:solidFill>
                <a:latin typeface="Arial" panose="020B0604020202020204" pitchFamily="34" charset="0"/>
                <a:ea typeface="+mn-ea"/>
                <a:cs typeface="Arial" panose="020B0604020202020204" pitchFamily="34" charset="0"/>
              </a:defRPr>
            </a:lvl4pPr>
            <a:lvl5pPr marL="1870331" indent="-207815" algn="l" defTabSz="415629" rtl="0" eaLnBrk="1" latinLnBrk="0" hangingPunct="1">
              <a:spcBef>
                <a:spcPct val="20000"/>
              </a:spcBef>
              <a:buFont typeface="Arial"/>
              <a:buChar char="»"/>
              <a:defRPr sz="1600" kern="1200">
                <a:solidFill>
                  <a:srgbClr val="4C4E56"/>
                </a:solidFill>
                <a:latin typeface="Arial" panose="020B0604020202020204" pitchFamily="34" charset="0"/>
                <a:ea typeface="+mn-ea"/>
                <a:cs typeface="Arial" panose="020B0604020202020204" pitchFamily="34" charset="0"/>
              </a:defRPr>
            </a:lvl5pPr>
            <a:lvl6pPr marL="2285960" indent="-207815" algn="l" defTabSz="415629" rtl="0" eaLnBrk="1" latinLnBrk="0" hangingPunct="1">
              <a:spcBef>
                <a:spcPct val="20000"/>
              </a:spcBef>
              <a:buFont typeface="Arial"/>
              <a:buChar char="•"/>
              <a:defRPr sz="1818" kern="1200">
                <a:solidFill>
                  <a:schemeClr val="tx1"/>
                </a:solidFill>
                <a:latin typeface="+mn-lt"/>
                <a:ea typeface="+mn-ea"/>
                <a:cs typeface="+mn-cs"/>
              </a:defRPr>
            </a:lvl6pPr>
            <a:lvl7pPr marL="2701589" indent="-207815" algn="l" defTabSz="415629" rtl="0" eaLnBrk="1" latinLnBrk="0" hangingPunct="1">
              <a:spcBef>
                <a:spcPct val="20000"/>
              </a:spcBef>
              <a:buFont typeface="Arial"/>
              <a:buChar char="•"/>
              <a:defRPr sz="1818" kern="1200">
                <a:solidFill>
                  <a:schemeClr val="tx1"/>
                </a:solidFill>
                <a:latin typeface="+mn-lt"/>
                <a:ea typeface="+mn-ea"/>
                <a:cs typeface="+mn-cs"/>
              </a:defRPr>
            </a:lvl7pPr>
            <a:lvl8pPr marL="3117218" indent="-207815" algn="l" defTabSz="415629" rtl="0" eaLnBrk="1" latinLnBrk="0" hangingPunct="1">
              <a:spcBef>
                <a:spcPct val="20000"/>
              </a:spcBef>
              <a:buFont typeface="Arial"/>
              <a:buChar char="•"/>
              <a:defRPr sz="1818" kern="1200">
                <a:solidFill>
                  <a:schemeClr val="tx1"/>
                </a:solidFill>
                <a:latin typeface="+mn-lt"/>
                <a:ea typeface="+mn-ea"/>
                <a:cs typeface="+mn-cs"/>
              </a:defRPr>
            </a:lvl8pPr>
            <a:lvl9pPr marL="3532847" indent="-207815" algn="l" defTabSz="415629" rtl="0" eaLnBrk="1" latinLnBrk="0" hangingPunct="1">
              <a:spcBef>
                <a:spcPct val="20000"/>
              </a:spcBef>
              <a:buFont typeface="Arial"/>
              <a:buChar char="•"/>
              <a:defRPr sz="1818" kern="1200">
                <a:solidFill>
                  <a:schemeClr val="tx1"/>
                </a:solidFill>
                <a:latin typeface="+mn-lt"/>
                <a:ea typeface="+mn-ea"/>
                <a:cs typeface="+mn-cs"/>
              </a:defRPr>
            </a:lvl9pPr>
          </a:lstStyle>
          <a:p>
            <a:pPr marL="457189" indent="-457189" defTabSz="554158">
              <a:spcAft>
                <a:spcPts val="800"/>
              </a:spcAft>
              <a:buFont typeface="Arial" panose="020B0604020202020204" pitchFamily="34" charset="0"/>
              <a:buChar char="•"/>
              <a:defRPr/>
            </a:pPr>
            <a:r>
              <a:rPr lang="en-US" sz="2100"/>
              <a:t>Pay all costs associated with the extension</a:t>
            </a:r>
          </a:p>
          <a:p>
            <a:pPr marL="457189" indent="-457189" defTabSz="554158">
              <a:spcAft>
                <a:spcPts val="800"/>
              </a:spcAft>
              <a:buFont typeface="Arial" panose="020B0604020202020204" pitchFamily="34" charset="0"/>
              <a:buChar char="•"/>
              <a:defRPr/>
            </a:pPr>
            <a:r>
              <a:rPr lang="en-US" sz="2100"/>
              <a:t>Contracting/Procurement </a:t>
            </a:r>
          </a:p>
          <a:p>
            <a:pPr marL="457189" indent="-457189" defTabSz="554158">
              <a:spcAft>
                <a:spcPts val="800"/>
              </a:spcAft>
              <a:buFont typeface="Arial" panose="020B0604020202020204" pitchFamily="34" charset="0"/>
              <a:buChar char="•"/>
              <a:defRPr/>
            </a:pPr>
            <a:r>
              <a:rPr lang="en-US" sz="2100"/>
              <a:t>Construct to applicable BART/industry standards, codes, and regulations</a:t>
            </a:r>
          </a:p>
          <a:p>
            <a:pPr marL="457189" indent="-457189" defTabSz="554158">
              <a:spcAft>
                <a:spcPts val="800"/>
              </a:spcAft>
              <a:buFont typeface="Arial" panose="020B0604020202020204" pitchFamily="34" charset="0"/>
              <a:buChar char="•"/>
              <a:defRPr/>
            </a:pPr>
            <a:r>
              <a:rPr lang="en-US" sz="2100"/>
              <a:t>Retain ownership of infrastructure</a:t>
            </a:r>
          </a:p>
        </p:txBody>
      </p:sp>
      <p:grpSp>
        <p:nvGrpSpPr>
          <p:cNvPr id="13" name="Group 12" descr="Bay Area Rapid Transit (BART) Responsibilities: Technical assistance, Operations, Maintenance, and Service Planning">
            <a:extLst>
              <a:ext uri="{FF2B5EF4-FFF2-40B4-BE49-F238E27FC236}">
                <a16:creationId xmlns:a16="http://schemas.microsoft.com/office/drawing/2014/main" id="{05ED45D7-A8CB-4777-AEA9-E2658A996904}"/>
              </a:ext>
            </a:extLst>
          </p:cNvPr>
          <p:cNvGrpSpPr/>
          <p:nvPr/>
        </p:nvGrpSpPr>
        <p:grpSpPr>
          <a:xfrm>
            <a:off x="6226792" y="1755490"/>
            <a:ext cx="5852160" cy="975360"/>
            <a:chOff x="6811544" y="1680675"/>
            <a:chExt cx="4211089" cy="846662"/>
          </a:xfrm>
        </p:grpSpPr>
        <p:sp>
          <p:nvSpPr>
            <p:cNvPr id="14" name="Rectangle: Diagonal Corners Rounded 13">
              <a:extLst>
                <a:ext uri="{FF2B5EF4-FFF2-40B4-BE49-F238E27FC236}">
                  <a16:creationId xmlns:a16="http://schemas.microsoft.com/office/drawing/2014/main" id="{ED3858B4-64F8-429F-841A-277B368638E8}"/>
                </a:ext>
                <a:ext uri="{C183D7F6-B498-43B3-948B-1728B52AA6E4}">
                  <adec:decorative xmlns:adec="http://schemas.microsoft.com/office/drawing/2017/decorative" val="1"/>
                </a:ext>
              </a:extLst>
            </p:cNvPr>
            <p:cNvSpPr/>
            <p:nvPr/>
          </p:nvSpPr>
          <p:spPr>
            <a:xfrm>
              <a:off x="6811544" y="1680675"/>
              <a:ext cx="4211089" cy="846662"/>
            </a:xfrm>
            <a:prstGeom prst="round2DiagRect">
              <a:avLst/>
            </a:prstGeom>
            <a:solidFill>
              <a:srgbClr val="005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39">
                <a:defRPr/>
              </a:pP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536BE00B-C1D0-4B14-ACDC-9389AD81A003}"/>
                </a:ext>
                <a:ext uri="{C183D7F6-B498-43B3-948B-1728B52AA6E4}">
                  <adec:decorative xmlns:adec="http://schemas.microsoft.com/office/drawing/2017/decorative" val="1"/>
                </a:ext>
              </a:extLst>
            </p:cNvPr>
            <p:cNvSpPr/>
            <p:nvPr/>
          </p:nvSpPr>
          <p:spPr>
            <a:xfrm>
              <a:off x="7126388" y="1781196"/>
              <a:ext cx="3581400" cy="657227"/>
            </a:xfrm>
            <a:prstGeom prst="rect">
              <a:avLst/>
            </a:prstGeom>
          </p:spPr>
          <p:txBody>
            <a:bodyPr wrap="square">
              <a:spAutoFit/>
            </a:bodyPr>
            <a:lstStyle/>
            <a:p>
              <a:pPr algn="ctr" defTabSz="1219139">
                <a:lnSpc>
                  <a:spcPct val="90000"/>
                </a:lnSpc>
                <a:spcBef>
                  <a:spcPts val="1333"/>
                </a:spcBef>
                <a:defRPr/>
              </a:pPr>
              <a:r>
                <a:rPr lang="en-US" b="1">
                  <a:solidFill>
                    <a:prstClr val="white"/>
                  </a:solidFill>
                  <a:latin typeface="Arial" panose="020B0604020202020204" pitchFamily="34" charset="0"/>
                  <a:cs typeface="Arial" panose="020B0604020202020204" pitchFamily="34" charset="0"/>
                </a:rPr>
                <a:t>Bay Area Rapid Transit (BART) Responsibilities</a:t>
              </a:r>
            </a:p>
          </p:txBody>
        </p:sp>
      </p:grpSp>
      <p:sp>
        <p:nvSpPr>
          <p:cNvPr id="16" name="Content Placeholder 4">
            <a:extLst>
              <a:ext uri="{FF2B5EF4-FFF2-40B4-BE49-F238E27FC236}">
                <a16:creationId xmlns:a16="http://schemas.microsoft.com/office/drawing/2014/main" id="{976F6C60-4ABA-4F3B-B87F-3C846B4B5721}"/>
              </a:ext>
            </a:extLst>
          </p:cNvPr>
          <p:cNvSpPr txBox="1">
            <a:spLocks/>
          </p:cNvSpPr>
          <p:nvPr/>
        </p:nvSpPr>
        <p:spPr>
          <a:xfrm>
            <a:off x="6844938" y="2883509"/>
            <a:ext cx="5234015" cy="2651617"/>
          </a:xfrm>
          <a:prstGeom prst="rect">
            <a:avLst/>
          </a:prstGeom>
        </p:spPr>
        <p:txBody>
          <a:bodyPr vert="horz" lIns="121920" tIns="60960" rIns="121920" bIns="60960" rtlCol="0">
            <a:normAutofit/>
          </a:bodyPr>
          <a:lstStyle>
            <a:lvl1pPr marL="0" indent="0" algn="l" defTabSz="415629" rtl="0" eaLnBrk="1" latinLnBrk="0" hangingPunct="1">
              <a:spcBef>
                <a:spcPct val="20000"/>
              </a:spcBef>
              <a:buFont typeface="Arial"/>
              <a:buNone/>
              <a:defRPr sz="2400" kern="1200">
                <a:solidFill>
                  <a:srgbClr val="4C4E56"/>
                </a:solidFill>
                <a:latin typeface="Arial" panose="020B0604020202020204" pitchFamily="34" charset="0"/>
                <a:ea typeface="+mn-ea"/>
                <a:cs typeface="Arial" panose="020B0604020202020204" pitchFamily="34" charset="0"/>
              </a:defRPr>
            </a:lvl1pPr>
            <a:lvl2pPr marL="675398" indent="-259769" algn="l" defTabSz="415629" rtl="0" eaLnBrk="1" latinLnBrk="0" hangingPunct="1">
              <a:spcBef>
                <a:spcPct val="20000"/>
              </a:spcBef>
              <a:buFont typeface="Arial"/>
              <a:buChar char="–"/>
              <a:defRPr sz="2000" kern="1200">
                <a:solidFill>
                  <a:srgbClr val="4C4E56"/>
                </a:solidFill>
                <a:latin typeface="Arial" panose="020B0604020202020204" pitchFamily="34" charset="0"/>
                <a:ea typeface="+mn-ea"/>
                <a:cs typeface="Arial" panose="020B0604020202020204" pitchFamily="34" charset="0"/>
              </a:defRPr>
            </a:lvl2pPr>
            <a:lvl3pPr marL="1039073" indent="-207815" algn="l" defTabSz="415629" rtl="0" eaLnBrk="1" latinLnBrk="0" hangingPunct="1">
              <a:spcBef>
                <a:spcPct val="20000"/>
              </a:spcBef>
              <a:buFont typeface="Arial"/>
              <a:buChar char="•"/>
              <a:defRPr sz="1800" kern="1200">
                <a:solidFill>
                  <a:srgbClr val="4C4E56"/>
                </a:solidFill>
                <a:latin typeface="Arial" panose="020B0604020202020204" pitchFamily="34" charset="0"/>
                <a:ea typeface="+mn-ea"/>
                <a:cs typeface="Arial" panose="020B0604020202020204" pitchFamily="34" charset="0"/>
              </a:defRPr>
            </a:lvl3pPr>
            <a:lvl4pPr marL="1454702" indent="-207815" algn="l" defTabSz="415629" rtl="0" eaLnBrk="1" latinLnBrk="0" hangingPunct="1">
              <a:spcBef>
                <a:spcPct val="20000"/>
              </a:spcBef>
              <a:buFont typeface="Arial"/>
              <a:buChar char="–"/>
              <a:defRPr sz="1800" kern="1200">
                <a:solidFill>
                  <a:srgbClr val="4C4E56"/>
                </a:solidFill>
                <a:latin typeface="Arial" panose="020B0604020202020204" pitchFamily="34" charset="0"/>
                <a:ea typeface="+mn-ea"/>
                <a:cs typeface="Arial" panose="020B0604020202020204" pitchFamily="34" charset="0"/>
              </a:defRPr>
            </a:lvl4pPr>
            <a:lvl5pPr marL="1870331" indent="-207815" algn="l" defTabSz="415629" rtl="0" eaLnBrk="1" latinLnBrk="0" hangingPunct="1">
              <a:spcBef>
                <a:spcPct val="20000"/>
              </a:spcBef>
              <a:buFont typeface="Arial"/>
              <a:buChar char="»"/>
              <a:defRPr sz="1800" kern="1200">
                <a:solidFill>
                  <a:srgbClr val="4C4E56"/>
                </a:solidFill>
                <a:latin typeface="Arial" panose="020B0604020202020204" pitchFamily="34" charset="0"/>
                <a:ea typeface="+mn-ea"/>
                <a:cs typeface="Arial" panose="020B0604020202020204" pitchFamily="34" charset="0"/>
              </a:defRPr>
            </a:lvl5pPr>
            <a:lvl6pPr marL="2285960" indent="-207815" algn="l" defTabSz="415629" rtl="0" eaLnBrk="1" latinLnBrk="0" hangingPunct="1">
              <a:spcBef>
                <a:spcPct val="20000"/>
              </a:spcBef>
              <a:buFont typeface="Arial"/>
              <a:buChar char="•"/>
              <a:defRPr sz="1818" kern="1200">
                <a:solidFill>
                  <a:schemeClr val="tx1"/>
                </a:solidFill>
                <a:latin typeface="+mn-lt"/>
                <a:ea typeface="+mn-ea"/>
                <a:cs typeface="+mn-cs"/>
              </a:defRPr>
            </a:lvl6pPr>
            <a:lvl7pPr marL="2701589" indent="-207815" algn="l" defTabSz="415629" rtl="0" eaLnBrk="1" latinLnBrk="0" hangingPunct="1">
              <a:spcBef>
                <a:spcPct val="20000"/>
              </a:spcBef>
              <a:buFont typeface="Arial"/>
              <a:buChar char="•"/>
              <a:defRPr sz="1818" kern="1200">
                <a:solidFill>
                  <a:schemeClr val="tx1"/>
                </a:solidFill>
                <a:latin typeface="+mn-lt"/>
                <a:ea typeface="+mn-ea"/>
                <a:cs typeface="+mn-cs"/>
              </a:defRPr>
            </a:lvl7pPr>
            <a:lvl8pPr marL="3117218" indent="-207815" algn="l" defTabSz="415629" rtl="0" eaLnBrk="1" latinLnBrk="0" hangingPunct="1">
              <a:spcBef>
                <a:spcPct val="20000"/>
              </a:spcBef>
              <a:buFont typeface="Arial"/>
              <a:buChar char="•"/>
              <a:defRPr sz="1818" kern="1200">
                <a:solidFill>
                  <a:schemeClr val="tx1"/>
                </a:solidFill>
                <a:latin typeface="+mn-lt"/>
                <a:ea typeface="+mn-ea"/>
                <a:cs typeface="+mn-cs"/>
              </a:defRPr>
            </a:lvl8pPr>
            <a:lvl9pPr marL="3532847" indent="-207815" algn="l" defTabSz="415629" rtl="0" eaLnBrk="1" latinLnBrk="0" hangingPunct="1">
              <a:spcBef>
                <a:spcPct val="20000"/>
              </a:spcBef>
              <a:buFont typeface="Arial"/>
              <a:buChar char="•"/>
              <a:defRPr sz="1818" kern="1200">
                <a:solidFill>
                  <a:schemeClr val="tx1"/>
                </a:solidFill>
                <a:latin typeface="+mn-lt"/>
                <a:ea typeface="+mn-ea"/>
                <a:cs typeface="+mn-cs"/>
              </a:defRPr>
            </a:lvl9pPr>
          </a:lstStyle>
          <a:p>
            <a:pPr marL="380990" indent="-380990" defTabSz="554158">
              <a:spcAft>
                <a:spcPts val="800"/>
              </a:spcAft>
              <a:buFont typeface="Arial" panose="020B0604020202020204" pitchFamily="34" charset="0"/>
              <a:buChar char="•"/>
              <a:defRPr/>
            </a:pPr>
            <a:r>
              <a:rPr lang="en-US" sz="2100"/>
              <a:t>Technical assistance</a:t>
            </a:r>
          </a:p>
          <a:p>
            <a:pPr marL="380990" indent="-380990" defTabSz="554158">
              <a:spcAft>
                <a:spcPts val="800"/>
              </a:spcAft>
              <a:buFont typeface="Arial" panose="020B0604020202020204" pitchFamily="34" charset="0"/>
              <a:buChar char="•"/>
              <a:defRPr/>
            </a:pPr>
            <a:r>
              <a:rPr lang="en-US" sz="2100"/>
              <a:t>Operations</a:t>
            </a:r>
          </a:p>
          <a:p>
            <a:pPr marL="380990" indent="-380990" defTabSz="554158">
              <a:spcAft>
                <a:spcPts val="800"/>
              </a:spcAft>
              <a:buFont typeface="Arial" panose="020B0604020202020204" pitchFamily="34" charset="0"/>
              <a:buChar char="•"/>
              <a:defRPr/>
            </a:pPr>
            <a:r>
              <a:rPr lang="en-US" sz="2100"/>
              <a:t>Maintenance</a:t>
            </a:r>
          </a:p>
          <a:p>
            <a:pPr marL="380990" indent="-380990" defTabSz="554158">
              <a:spcAft>
                <a:spcPts val="800"/>
              </a:spcAft>
              <a:buFont typeface="Arial" panose="020B0604020202020204" pitchFamily="34" charset="0"/>
              <a:buChar char="•"/>
              <a:defRPr/>
            </a:pPr>
            <a:r>
              <a:rPr lang="en-US" sz="2100"/>
              <a:t>Service Planning</a:t>
            </a:r>
          </a:p>
          <a:p>
            <a:pPr defTabSz="554158">
              <a:defRPr/>
            </a:pPr>
            <a:endParaRPr lang="en-US"/>
          </a:p>
        </p:txBody>
      </p:sp>
      <p:pic>
        <p:nvPicPr>
          <p:cNvPr id="9" name="Picture 8">
            <a:extLst>
              <a:ext uri="{FF2B5EF4-FFF2-40B4-BE49-F238E27FC236}">
                <a16:creationId xmlns:a16="http://schemas.microsoft.com/office/drawing/2014/main" id="{2B8F0E07-7DA5-4564-B2C1-0ACF7CD318ED}"/>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801320" y="2769325"/>
            <a:ext cx="486093" cy="487680"/>
          </a:xfrm>
          <a:prstGeom prst="rect">
            <a:avLst/>
          </a:prstGeom>
        </p:spPr>
      </p:pic>
      <p:pic>
        <p:nvPicPr>
          <p:cNvPr id="10" name="Picture 9">
            <a:extLst>
              <a:ext uri="{FF2B5EF4-FFF2-40B4-BE49-F238E27FC236}">
                <a16:creationId xmlns:a16="http://schemas.microsoft.com/office/drawing/2014/main" id="{25E1B0EB-9934-4331-BD08-4307FEEBDC19}"/>
              </a:ex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794906" y="3598301"/>
            <a:ext cx="492508" cy="487680"/>
          </a:xfrm>
          <a:prstGeom prst="rect">
            <a:avLst/>
          </a:prstGeom>
        </p:spPr>
      </p:pic>
      <p:pic>
        <p:nvPicPr>
          <p:cNvPr id="11" name="Picture 10">
            <a:extLst>
              <a:ext uri="{FF2B5EF4-FFF2-40B4-BE49-F238E27FC236}">
                <a16:creationId xmlns:a16="http://schemas.microsoft.com/office/drawing/2014/main" id="{E65D4C47-C364-4A9F-ACBC-3076BF60CD62}"/>
              </a:ext>
              <a:ext uri="{C183D7F6-B498-43B3-948B-1728B52AA6E4}">
                <adec:decorative xmlns:adec="http://schemas.microsoft.com/office/drawing/2017/decorative" val="1"/>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794905" y="4117381"/>
            <a:ext cx="464891" cy="487680"/>
          </a:xfrm>
          <a:prstGeom prst="rect">
            <a:avLst/>
          </a:prstGeom>
        </p:spPr>
      </p:pic>
      <p:pic>
        <p:nvPicPr>
          <p:cNvPr id="12" name="Picture 11">
            <a:extLst>
              <a:ext uri="{FF2B5EF4-FFF2-40B4-BE49-F238E27FC236}">
                <a16:creationId xmlns:a16="http://schemas.microsoft.com/office/drawing/2014/main" id="{E0F15E39-4990-4724-8E8A-2C240545A6EB}"/>
              </a:ext>
              <a:ext uri="{C183D7F6-B498-43B3-948B-1728B52AA6E4}">
                <adec:decorative xmlns:adec="http://schemas.microsoft.com/office/drawing/2017/decorative" val="1"/>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794906" y="4880301"/>
            <a:ext cx="469277" cy="487680"/>
          </a:xfrm>
          <a:prstGeom prst="rect">
            <a:avLst/>
          </a:prstGeom>
        </p:spPr>
      </p:pic>
      <p:pic>
        <p:nvPicPr>
          <p:cNvPr id="17" name="Picture 16">
            <a:extLst>
              <a:ext uri="{FF2B5EF4-FFF2-40B4-BE49-F238E27FC236}">
                <a16:creationId xmlns:a16="http://schemas.microsoft.com/office/drawing/2014/main" id="{A944F8A6-E455-4A19-BE28-4F60C90161DD}"/>
              </a:ext>
              <a:ext uri="{C183D7F6-B498-43B3-948B-1728B52AA6E4}">
                <adec:decorative xmlns:adec="http://schemas.microsoft.com/office/drawing/2017/decorative" val="1"/>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6844938" y="2871887"/>
            <a:ext cx="469277" cy="487680"/>
          </a:xfrm>
          <a:prstGeom prst="rect">
            <a:avLst/>
          </a:prstGeom>
        </p:spPr>
      </p:pic>
      <p:pic>
        <p:nvPicPr>
          <p:cNvPr id="18" name="Picture 17">
            <a:extLst>
              <a:ext uri="{FF2B5EF4-FFF2-40B4-BE49-F238E27FC236}">
                <a16:creationId xmlns:a16="http://schemas.microsoft.com/office/drawing/2014/main" id="{216E6AA9-F459-4578-AAEF-B6DB956640F2}"/>
              </a:ext>
              <a:ext uri="{C183D7F6-B498-43B3-948B-1728B52AA6E4}">
                <adec:decorative xmlns:adec="http://schemas.microsoft.com/office/drawing/2017/decorative" val="1"/>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6844938" y="3371188"/>
            <a:ext cx="469277" cy="487680"/>
          </a:xfrm>
          <a:prstGeom prst="rect">
            <a:avLst/>
          </a:prstGeom>
        </p:spPr>
      </p:pic>
      <p:pic>
        <p:nvPicPr>
          <p:cNvPr id="19" name="Picture 18">
            <a:extLst>
              <a:ext uri="{FF2B5EF4-FFF2-40B4-BE49-F238E27FC236}">
                <a16:creationId xmlns:a16="http://schemas.microsoft.com/office/drawing/2014/main" id="{59AE311E-DBD1-44FA-B422-DBAED7C73BD9}"/>
              </a:ext>
              <a:ext uri="{C183D7F6-B498-43B3-948B-1728B52AA6E4}">
                <adec:decorative xmlns:adec="http://schemas.microsoft.com/office/drawing/2017/decorative" val="1"/>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6844938" y="3858868"/>
            <a:ext cx="507585" cy="487680"/>
          </a:xfrm>
          <a:prstGeom prst="rect">
            <a:avLst/>
          </a:prstGeom>
        </p:spPr>
      </p:pic>
      <p:pic>
        <p:nvPicPr>
          <p:cNvPr id="20" name="Picture 19">
            <a:extLst>
              <a:ext uri="{FF2B5EF4-FFF2-40B4-BE49-F238E27FC236}">
                <a16:creationId xmlns:a16="http://schemas.microsoft.com/office/drawing/2014/main" id="{3FD6425E-FF58-40AA-86F7-2E04E5A2E0ED}"/>
              </a:ext>
              <a:ext uri="{C183D7F6-B498-43B3-948B-1728B52AA6E4}">
                <adec:decorative xmlns:adec="http://schemas.microsoft.com/office/drawing/2017/decorative" val="1"/>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6834937" y="4364243"/>
            <a:ext cx="489279" cy="487680"/>
          </a:xfrm>
          <a:prstGeom prst="rect">
            <a:avLst/>
          </a:prstGeom>
        </p:spPr>
      </p:pic>
      <p:sp>
        <p:nvSpPr>
          <p:cNvPr id="24" name="Content Placeholder 1">
            <a:extLst>
              <a:ext uri="{FF2B5EF4-FFF2-40B4-BE49-F238E27FC236}">
                <a16:creationId xmlns:a16="http://schemas.microsoft.com/office/drawing/2014/main" id="{490E4C0C-3FB8-48D1-9F79-A8908C994F47}"/>
              </a:ext>
            </a:extLst>
          </p:cNvPr>
          <p:cNvSpPr txBox="1">
            <a:spLocks/>
          </p:cNvSpPr>
          <p:nvPr/>
        </p:nvSpPr>
        <p:spPr>
          <a:xfrm>
            <a:off x="374632" y="5409263"/>
            <a:ext cx="11592905" cy="676533"/>
          </a:xfrm>
          <a:prstGeom prst="rect">
            <a:avLst/>
          </a:prstGeom>
        </p:spPr>
        <p:txBody>
          <a:bodyPr vert="horz" lIns="121920" tIns="60960" rIns="121920" bIns="60960" rtlCol="0" anchor="t">
            <a:noAutofit/>
          </a:bodyPr>
          <a:lstStyle>
            <a:lvl1pPr marL="0" indent="0" algn="l" defTabSz="415629" rtl="0" eaLnBrk="1" latinLnBrk="0" hangingPunct="1">
              <a:spcBef>
                <a:spcPct val="20000"/>
              </a:spcBef>
              <a:buFont typeface="Arial"/>
              <a:buNone/>
              <a:defRPr sz="2000" kern="1200" baseline="0">
                <a:solidFill>
                  <a:srgbClr val="4C4E56"/>
                </a:solidFill>
                <a:latin typeface="Arial" panose="020B0604020202020204" pitchFamily="34" charset="0"/>
                <a:ea typeface="+mn-ea"/>
                <a:cs typeface="Arial" panose="020B0604020202020204" pitchFamily="34" charset="0"/>
              </a:defRPr>
            </a:lvl1pPr>
            <a:lvl2pPr marL="675398" indent="-259769" algn="l" defTabSz="415629" rtl="0" eaLnBrk="1" latinLnBrk="0" hangingPunct="1">
              <a:spcBef>
                <a:spcPct val="20000"/>
              </a:spcBef>
              <a:buFont typeface="Arial"/>
              <a:buChar char="–"/>
              <a:defRPr sz="1800" kern="1200">
                <a:solidFill>
                  <a:srgbClr val="4C4E56"/>
                </a:solidFill>
                <a:latin typeface="Arial" panose="020B0604020202020204" pitchFamily="34" charset="0"/>
                <a:ea typeface="+mn-ea"/>
                <a:cs typeface="Arial" panose="020B0604020202020204" pitchFamily="34" charset="0"/>
              </a:defRPr>
            </a:lvl2pPr>
            <a:lvl3pPr marL="1039073" indent="-207815" algn="l" defTabSz="415629" rtl="0" eaLnBrk="1" latinLnBrk="0" hangingPunct="1">
              <a:spcBef>
                <a:spcPct val="20000"/>
              </a:spcBef>
              <a:buFont typeface="Arial"/>
              <a:buChar char="•"/>
              <a:defRPr sz="1600" kern="1200">
                <a:solidFill>
                  <a:srgbClr val="4C4E56"/>
                </a:solidFill>
                <a:latin typeface="Arial" panose="020B0604020202020204" pitchFamily="34" charset="0"/>
                <a:ea typeface="+mn-ea"/>
                <a:cs typeface="Arial" panose="020B0604020202020204" pitchFamily="34" charset="0"/>
              </a:defRPr>
            </a:lvl3pPr>
            <a:lvl4pPr marL="1454702" indent="-207815" algn="l" defTabSz="415629" rtl="0" eaLnBrk="1" latinLnBrk="0" hangingPunct="1">
              <a:spcBef>
                <a:spcPct val="20000"/>
              </a:spcBef>
              <a:buFont typeface="Arial"/>
              <a:buChar char="–"/>
              <a:defRPr sz="1600" kern="1200">
                <a:solidFill>
                  <a:srgbClr val="4C4E56"/>
                </a:solidFill>
                <a:latin typeface="Arial" panose="020B0604020202020204" pitchFamily="34" charset="0"/>
                <a:ea typeface="+mn-ea"/>
                <a:cs typeface="Arial" panose="020B0604020202020204" pitchFamily="34" charset="0"/>
              </a:defRPr>
            </a:lvl4pPr>
            <a:lvl5pPr marL="1870331" indent="-207815" algn="l" defTabSz="415629" rtl="0" eaLnBrk="1" latinLnBrk="0" hangingPunct="1">
              <a:spcBef>
                <a:spcPct val="20000"/>
              </a:spcBef>
              <a:buFont typeface="Arial"/>
              <a:buChar char="»"/>
              <a:defRPr sz="1600" kern="1200">
                <a:solidFill>
                  <a:srgbClr val="4C4E56"/>
                </a:solidFill>
                <a:latin typeface="Arial" panose="020B0604020202020204" pitchFamily="34" charset="0"/>
                <a:ea typeface="+mn-ea"/>
                <a:cs typeface="Arial" panose="020B0604020202020204" pitchFamily="34" charset="0"/>
              </a:defRPr>
            </a:lvl5pPr>
            <a:lvl6pPr marL="2285960" indent="-207815" algn="l" defTabSz="415629" rtl="0" eaLnBrk="1" latinLnBrk="0" hangingPunct="1">
              <a:spcBef>
                <a:spcPct val="20000"/>
              </a:spcBef>
              <a:buFont typeface="Arial"/>
              <a:buChar char="•"/>
              <a:defRPr sz="1818" kern="1200">
                <a:solidFill>
                  <a:schemeClr val="tx1"/>
                </a:solidFill>
                <a:latin typeface="+mn-lt"/>
                <a:ea typeface="+mn-ea"/>
                <a:cs typeface="+mn-cs"/>
              </a:defRPr>
            </a:lvl6pPr>
            <a:lvl7pPr marL="2701589" indent="-207815" algn="l" defTabSz="415629" rtl="0" eaLnBrk="1" latinLnBrk="0" hangingPunct="1">
              <a:spcBef>
                <a:spcPct val="20000"/>
              </a:spcBef>
              <a:buFont typeface="Arial"/>
              <a:buChar char="•"/>
              <a:defRPr sz="1818" kern="1200">
                <a:solidFill>
                  <a:schemeClr val="tx1"/>
                </a:solidFill>
                <a:latin typeface="+mn-lt"/>
                <a:ea typeface="+mn-ea"/>
                <a:cs typeface="+mn-cs"/>
              </a:defRPr>
            </a:lvl7pPr>
            <a:lvl8pPr marL="3117218" indent="-207815" algn="l" defTabSz="415629" rtl="0" eaLnBrk="1" latinLnBrk="0" hangingPunct="1">
              <a:spcBef>
                <a:spcPct val="20000"/>
              </a:spcBef>
              <a:buFont typeface="Arial"/>
              <a:buChar char="•"/>
              <a:defRPr sz="1818" kern="1200">
                <a:solidFill>
                  <a:schemeClr val="tx1"/>
                </a:solidFill>
                <a:latin typeface="+mn-lt"/>
                <a:ea typeface="+mn-ea"/>
                <a:cs typeface="+mn-cs"/>
              </a:defRPr>
            </a:lvl8pPr>
            <a:lvl9pPr marL="3532847" indent="-207815" algn="l" defTabSz="415629" rtl="0" eaLnBrk="1" latinLnBrk="0" hangingPunct="1">
              <a:spcBef>
                <a:spcPct val="20000"/>
              </a:spcBef>
              <a:buFont typeface="Arial"/>
              <a:buChar char="•"/>
              <a:defRPr sz="1818" kern="1200">
                <a:solidFill>
                  <a:schemeClr val="tx1"/>
                </a:solidFill>
                <a:latin typeface="+mn-lt"/>
                <a:ea typeface="+mn-ea"/>
                <a:cs typeface="+mn-cs"/>
              </a:defRPr>
            </a:lvl9pPr>
          </a:lstStyle>
          <a:p>
            <a:pPr defTabSz="554158">
              <a:defRPr/>
            </a:pPr>
            <a:r>
              <a:rPr lang="en-US" sz="1600" b="1" i="1">
                <a:latin typeface="Arial"/>
                <a:cs typeface="Arial"/>
              </a:rPr>
              <a:t>An integrated VTA and BART team, the Rail and System Organization (RSO) has been established and is responsible for developing project specific requirements defining the applicable BART, federal, state, and local industry standard.</a:t>
            </a:r>
            <a:endParaRPr lang="en-US" sz="1600" b="1" i="1"/>
          </a:p>
          <a:p>
            <a:pPr defTabSz="554158">
              <a:defRPr/>
            </a:pPr>
            <a:endParaRPr lang="en-US" sz="1600"/>
          </a:p>
        </p:txBody>
      </p:sp>
    </p:spTree>
    <p:extLst>
      <p:ext uri="{BB962C8B-B14F-4D97-AF65-F5344CB8AC3E}">
        <p14:creationId xmlns:p14="http://schemas.microsoft.com/office/powerpoint/2010/main" val="3463886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7107591-B8B7-4D10-9865-10B60CD64A70}"/>
              </a:ext>
            </a:extLst>
          </p:cNvPr>
          <p:cNvSpPr>
            <a:spLocks noGrp="1"/>
          </p:cNvSpPr>
          <p:nvPr>
            <p:ph type="title"/>
          </p:nvPr>
        </p:nvSpPr>
        <p:spPr/>
        <p:txBody>
          <a:bodyPr/>
          <a:lstStyle/>
          <a:p>
            <a:r>
              <a:rPr lang="en-US">
                <a:latin typeface="Arial"/>
                <a:cs typeface="Arial"/>
              </a:rPr>
              <a:t>Funding Plan</a:t>
            </a:r>
            <a:endParaRPr lang="en-US"/>
          </a:p>
        </p:txBody>
      </p:sp>
      <p:sp>
        <p:nvSpPr>
          <p:cNvPr id="2" name="Content Placeholder 1">
            <a:extLst>
              <a:ext uri="{FF2B5EF4-FFF2-40B4-BE49-F238E27FC236}">
                <a16:creationId xmlns:a16="http://schemas.microsoft.com/office/drawing/2014/main" id="{7D6B5D37-D3FA-4627-B1C7-9FBEADB747BB}"/>
              </a:ext>
            </a:extLst>
          </p:cNvPr>
          <p:cNvSpPr>
            <a:spLocks noGrp="1"/>
          </p:cNvSpPr>
          <p:nvPr>
            <p:ph idx="1"/>
          </p:nvPr>
        </p:nvSpPr>
        <p:spPr>
          <a:xfrm>
            <a:off x="315311" y="921425"/>
            <a:ext cx="11592905" cy="5015149"/>
          </a:xfrm>
        </p:spPr>
        <p:txBody>
          <a:bodyPr vert="horz" lIns="121920" tIns="60960" rIns="121920" bIns="60960" rtlCol="0" anchor="t">
            <a:noAutofit/>
          </a:bodyPr>
          <a:lstStyle/>
          <a:p>
            <a:r>
              <a:rPr lang="en-US" dirty="0">
                <a:latin typeface="Arial"/>
                <a:cs typeface="Arial"/>
              </a:rPr>
              <a:t>Local, regional and state funding:</a:t>
            </a:r>
          </a:p>
          <a:p>
            <a:pPr marL="457189" indent="-457189">
              <a:buChar char="•"/>
            </a:pPr>
            <a:r>
              <a:rPr lang="en-US" dirty="0">
                <a:latin typeface="Arial"/>
                <a:cs typeface="Arial"/>
              </a:rPr>
              <a:t>2000 Measure A Sales Tax</a:t>
            </a:r>
            <a:endParaRPr lang="en-US" dirty="0"/>
          </a:p>
          <a:p>
            <a:pPr marL="457189" indent="-457189">
              <a:buChar char="•"/>
            </a:pPr>
            <a:r>
              <a:rPr lang="en-US" dirty="0">
                <a:latin typeface="Arial"/>
                <a:cs typeface="Arial"/>
              </a:rPr>
              <a:t>2016 Measure B Sales Tax</a:t>
            </a:r>
            <a:endParaRPr lang="en-US" dirty="0"/>
          </a:p>
          <a:p>
            <a:pPr marL="457189" indent="-457189">
              <a:buChar char="•"/>
            </a:pPr>
            <a:r>
              <a:rPr lang="en-US" dirty="0">
                <a:latin typeface="Arial"/>
                <a:cs typeface="Arial"/>
              </a:rPr>
              <a:t>Regional Measure 3</a:t>
            </a:r>
            <a:endParaRPr lang="en-US" dirty="0"/>
          </a:p>
          <a:p>
            <a:pPr marL="457189" indent="-457189">
              <a:buChar char="•"/>
            </a:pPr>
            <a:r>
              <a:rPr lang="en-US" dirty="0">
                <a:latin typeface="Arial"/>
                <a:cs typeface="Arial"/>
              </a:rPr>
              <a:t>State Transit &amp; Intercity Rail Capital Program</a:t>
            </a:r>
          </a:p>
          <a:p>
            <a:endParaRPr lang="en-US" sz="1400" dirty="0">
              <a:latin typeface="Arial"/>
              <a:cs typeface="Arial"/>
            </a:endParaRPr>
          </a:p>
          <a:p>
            <a:r>
              <a:rPr lang="en-US" dirty="0">
                <a:latin typeface="Arial"/>
                <a:cs typeface="Arial"/>
              </a:rPr>
              <a:t>Public-Private-Partnership</a:t>
            </a:r>
          </a:p>
          <a:p>
            <a:pPr marL="457200" indent="-457200">
              <a:buFont typeface="Arial" panose="020B0604020202020204" pitchFamily="34" charset="0"/>
              <a:buChar char="•"/>
            </a:pPr>
            <a:r>
              <a:rPr lang="en-US" dirty="0">
                <a:latin typeface="Arial"/>
                <a:cs typeface="Arial"/>
              </a:rPr>
              <a:t> Google </a:t>
            </a:r>
          </a:p>
          <a:p>
            <a:endParaRPr lang="en-US" sz="1400" dirty="0"/>
          </a:p>
          <a:p>
            <a:r>
              <a:rPr lang="en-US" dirty="0">
                <a:latin typeface="Arial"/>
                <a:cs typeface="Arial"/>
              </a:rPr>
              <a:t>Federal Transit Administration (FTA) - Expedited Project Delivery (EPD)</a:t>
            </a:r>
          </a:p>
          <a:p>
            <a:pPr marL="457200" indent="-457200">
              <a:buFont typeface="Arial" panose="020B0604020202020204" pitchFamily="34" charset="0"/>
              <a:buChar char="•"/>
            </a:pPr>
            <a:r>
              <a:rPr lang="en-US" dirty="0"/>
              <a:t>25% of Project Cost </a:t>
            </a:r>
          </a:p>
        </p:txBody>
      </p:sp>
    </p:spTree>
    <p:extLst>
      <p:ext uri="{BB962C8B-B14F-4D97-AF65-F5344CB8AC3E}">
        <p14:creationId xmlns:p14="http://schemas.microsoft.com/office/powerpoint/2010/main" val="1026905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6F328E15-3D4D-4A5C-8A2D-C3A54CF939A4}"/>
              </a:ext>
            </a:extLst>
          </p:cNvPr>
          <p:cNvGraphicFramePr>
            <a:graphicFrameLocks noGrp="1"/>
          </p:cNvGraphicFramePr>
          <p:nvPr>
            <p:extLst>
              <p:ext uri="{D42A27DB-BD31-4B8C-83A1-F6EECF244321}">
                <p14:modId xmlns:p14="http://schemas.microsoft.com/office/powerpoint/2010/main" val="1964342976"/>
              </p:ext>
            </p:extLst>
          </p:nvPr>
        </p:nvGraphicFramePr>
        <p:xfrm>
          <a:off x="332987" y="860365"/>
          <a:ext cx="11526025" cy="5336754"/>
        </p:xfrm>
        <a:graphic>
          <a:graphicData uri="http://schemas.openxmlformats.org/drawingml/2006/table">
            <a:tbl>
              <a:tblPr/>
              <a:tblGrid>
                <a:gridCol w="1708028">
                  <a:extLst>
                    <a:ext uri="{9D8B030D-6E8A-4147-A177-3AD203B41FA5}">
                      <a16:colId xmlns:a16="http://schemas.microsoft.com/office/drawing/2014/main" val="3479380336"/>
                    </a:ext>
                  </a:extLst>
                </a:gridCol>
                <a:gridCol w="2947929">
                  <a:extLst>
                    <a:ext uri="{9D8B030D-6E8A-4147-A177-3AD203B41FA5}">
                      <a16:colId xmlns:a16="http://schemas.microsoft.com/office/drawing/2014/main" val="2184459382"/>
                    </a:ext>
                  </a:extLst>
                </a:gridCol>
                <a:gridCol w="3061799">
                  <a:extLst>
                    <a:ext uri="{9D8B030D-6E8A-4147-A177-3AD203B41FA5}">
                      <a16:colId xmlns:a16="http://schemas.microsoft.com/office/drawing/2014/main" val="345795613"/>
                    </a:ext>
                  </a:extLst>
                </a:gridCol>
                <a:gridCol w="3808269">
                  <a:extLst>
                    <a:ext uri="{9D8B030D-6E8A-4147-A177-3AD203B41FA5}">
                      <a16:colId xmlns:a16="http://schemas.microsoft.com/office/drawing/2014/main" val="165665359"/>
                    </a:ext>
                  </a:extLst>
                </a:gridCol>
              </a:tblGrid>
              <a:tr h="365299">
                <a:tc>
                  <a:txBody>
                    <a:bodyPr/>
                    <a:lstStyle/>
                    <a:p>
                      <a:pPr algn="ctr" fontAlgn="base"/>
                      <a:r>
                        <a:rPr lang="en-US" sz="1600" b="1" i="0">
                          <a:solidFill>
                            <a:srgbClr val="FFFFFF"/>
                          </a:solidFill>
                          <a:effectLst/>
                          <a:latin typeface="Arial"/>
                        </a:rPr>
                        <a:t>Contract  No. ​</a:t>
                      </a:r>
                      <a:endParaRPr lang="en-US" sz="2100" b="1" i="0">
                        <a:solidFill>
                          <a:srgbClr val="FFFFFF"/>
                        </a:solidFill>
                        <a:effectLst/>
                        <a:latin typeface="Arial"/>
                      </a:endParaRPr>
                    </a:p>
                  </a:txBody>
                  <a:tcPr marL="121460" marR="121460" marT="60729" marB="60729">
                    <a:lnL w="17145" cap="flat" cmpd="sng" algn="ctr">
                      <a:solidFill>
                        <a:srgbClr val="FFFFFF"/>
                      </a:solidFill>
                      <a:prstDash val="solid"/>
                      <a:round/>
                      <a:headEnd type="none" w="med" len="med"/>
                      <a:tailEnd type="none" w="med" len="med"/>
                    </a:lnL>
                    <a:lnR w="17145" cap="flat" cmpd="sng" algn="ctr">
                      <a:solidFill>
                        <a:srgbClr val="FFFFFF"/>
                      </a:solidFill>
                      <a:prstDash val="solid"/>
                      <a:round/>
                      <a:headEnd type="none" w="med" len="med"/>
                      <a:tailEnd type="none" w="med" len="med"/>
                    </a:lnR>
                    <a:lnT w="17145" cap="flat" cmpd="sng" algn="ctr">
                      <a:solidFill>
                        <a:srgbClr val="FFFFFF"/>
                      </a:solidFill>
                      <a:prstDash val="solid"/>
                      <a:round/>
                      <a:headEnd type="none" w="med" len="med"/>
                      <a:tailEnd type="none" w="med" len="med"/>
                    </a:lnT>
                    <a:lnB w="51435" cap="flat" cmpd="sng" algn="ctr">
                      <a:solidFill>
                        <a:srgbClr val="FFFFFF"/>
                      </a:solidFill>
                      <a:prstDash val="solid"/>
                      <a:round/>
                      <a:headEnd type="none" w="med" len="med"/>
                      <a:tailEnd type="none" w="med" len="med"/>
                    </a:lnB>
                    <a:solidFill>
                      <a:srgbClr val="00518D"/>
                    </a:solidFill>
                  </a:tcPr>
                </a:tc>
                <a:tc>
                  <a:txBody>
                    <a:bodyPr/>
                    <a:lstStyle/>
                    <a:p>
                      <a:pPr algn="ctr" fontAlgn="base"/>
                      <a:r>
                        <a:rPr lang="en-US" sz="1600" b="1" i="0">
                          <a:solidFill>
                            <a:srgbClr val="FFFFFF"/>
                          </a:solidFill>
                          <a:effectLst/>
                          <a:latin typeface="Arial"/>
                        </a:rPr>
                        <a:t>Title ​</a:t>
                      </a:r>
                      <a:endParaRPr lang="en-US" sz="2100" b="1" i="0">
                        <a:solidFill>
                          <a:srgbClr val="FFFFFF"/>
                        </a:solidFill>
                        <a:effectLst/>
                        <a:latin typeface="Arial"/>
                      </a:endParaRPr>
                    </a:p>
                  </a:txBody>
                  <a:tcPr marL="121460" marR="121460" marT="60729" marB="60729">
                    <a:lnL w="17145" cap="flat" cmpd="sng" algn="ctr">
                      <a:solidFill>
                        <a:srgbClr val="FFFFFF"/>
                      </a:solidFill>
                      <a:prstDash val="solid"/>
                      <a:round/>
                      <a:headEnd type="none" w="med" len="med"/>
                      <a:tailEnd type="none" w="med" len="med"/>
                    </a:lnL>
                    <a:lnR w="17145" cap="flat" cmpd="sng" algn="ctr">
                      <a:solidFill>
                        <a:srgbClr val="FFFFFF"/>
                      </a:solidFill>
                      <a:prstDash val="solid"/>
                      <a:round/>
                      <a:headEnd type="none" w="med" len="med"/>
                      <a:tailEnd type="none" w="med" len="med"/>
                    </a:lnR>
                    <a:lnT w="17145" cap="flat" cmpd="sng" algn="ctr">
                      <a:solidFill>
                        <a:srgbClr val="FFFFFF"/>
                      </a:solidFill>
                      <a:prstDash val="solid"/>
                      <a:round/>
                      <a:headEnd type="none" w="med" len="med"/>
                      <a:tailEnd type="none" w="med" len="med"/>
                    </a:lnT>
                    <a:lnB w="51435" cap="flat" cmpd="sng" algn="ctr">
                      <a:solidFill>
                        <a:srgbClr val="FFFFFF"/>
                      </a:solidFill>
                      <a:prstDash val="solid"/>
                      <a:round/>
                      <a:headEnd type="none" w="med" len="med"/>
                      <a:tailEnd type="none" w="med" len="med"/>
                    </a:lnB>
                    <a:solidFill>
                      <a:srgbClr val="00518D"/>
                    </a:solidFill>
                  </a:tcPr>
                </a:tc>
                <a:tc>
                  <a:txBody>
                    <a:bodyPr/>
                    <a:lstStyle/>
                    <a:p>
                      <a:pPr algn="ctr" fontAlgn="base"/>
                      <a:r>
                        <a:rPr lang="en-US" sz="1600" b="1" i="0">
                          <a:solidFill>
                            <a:srgbClr val="FFFFFF"/>
                          </a:solidFill>
                          <a:effectLst/>
                          <a:latin typeface="Arial"/>
                        </a:rPr>
                        <a:t>Delivery Method​</a:t>
                      </a:r>
                      <a:endParaRPr lang="en-US" sz="2100" b="1" i="0">
                        <a:solidFill>
                          <a:srgbClr val="FFFFFF"/>
                        </a:solidFill>
                        <a:effectLst/>
                        <a:latin typeface="Arial"/>
                      </a:endParaRPr>
                    </a:p>
                  </a:txBody>
                  <a:tcPr marL="121460" marR="121460" marT="60729" marB="60729">
                    <a:lnL w="17145" cap="flat" cmpd="sng" algn="ctr">
                      <a:solidFill>
                        <a:srgbClr val="FFFFFF"/>
                      </a:solidFill>
                      <a:prstDash val="solid"/>
                      <a:round/>
                      <a:headEnd type="none" w="med" len="med"/>
                      <a:tailEnd type="none" w="med" len="med"/>
                    </a:lnL>
                    <a:lnR w="17145" cap="flat" cmpd="sng" algn="ctr">
                      <a:solidFill>
                        <a:srgbClr val="FFFFFF"/>
                      </a:solidFill>
                      <a:prstDash val="solid"/>
                      <a:round/>
                      <a:headEnd type="none" w="med" len="med"/>
                      <a:tailEnd type="none" w="med" len="med"/>
                    </a:lnR>
                    <a:lnT w="17145" cap="flat" cmpd="sng" algn="ctr">
                      <a:solidFill>
                        <a:srgbClr val="FFFFFF"/>
                      </a:solidFill>
                      <a:prstDash val="solid"/>
                      <a:round/>
                      <a:headEnd type="none" w="med" len="med"/>
                      <a:tailEnd type="none" w="med" len="med"/>
                    </a:lnT>
                    <a:lnB w="51435" cap="flat" cmpd="sng" algn="ctr">
                      <a:solidFill>
                        <a:srgbClr val="FFFFFF"/>
                      </a:solidFill>
                      <a:prstDash val="solid"/>
                      <a:round/>
                      <a:headEnd type="none" w="med" len="med"/>
                      <a:tailEnd type="none" w="med" len="med"/>
                    </a:lnB>
                    <a:solidFill>
                      <a:srgbClr val="00518D"/>
                    </a:solidFill>
                  </a:tcPr>
                </a:tc>
                <a:tc>
                  <a:txBody>
                    <a:bodyPr/>
                    <a:lstStyle/>
                    <a:p>
                      <a:pPr algn="ctr" fontAlgn="base"/>
                      <a:r>
                        <a:rPr lang="en-US" sz="1600" b="1" i="0">
                          <a:solidFill>
                            <a:srgbClr val="FFFFFF"/>
                          </a:solidFill>
                          <a:effectLst/>
                          <a:latin typeface="Arial"/>
                        </a:rPr>
                        <a:t>General Scope*​</a:t>
                      </a:r>
                      <a:endParaRPr lang="en-US" sz="2100" b="1" i="0">
                        <a:solidFill>
                          <a:srgbClr val="FFFFFF"/>
                        </a:solidFill>
                        <a:effectLst/>
                        <a:latin typeface="Arial"/>
                      </a:endParaRPr>
                    </a:p>
                  </a:txBody>
                  <a:tcPr marL="121460" marR="121460" marT="60729" marB="60729">
                    <a:lnL w="17145" cap="flat" cmpd="sng" algn="ctr">
                      <a:solidFill>
                        <a:srgbClr val="FFFFFF"/>
                      </a:solidFill>
                      <a:prstDash val="solid"/>
                      <a:round/>
                      <a:headEnd type="none" w="med" len="med"/>
                      <a:tailEnd type="none" w="med" len="med"/>
                    </a:lnL>
                    <a:lnR w="17145" cap="flat" cmpd="sng" algn="ctr">
                      <a:solidFill>
                        <a:srgbClr val="FFFFFF"/>
                      </a:solidFill>
                      <a:prstDash val="solid"/>
                      <a:round/>
                      <a:headEnd type="none" w="med" len="med"/>
                      <a:tailEnd type="none" w="med" len="med"/>
                    </a:lnR>
                    <a:lnT w="17145" cap="flat" cmpd="sng" algn="ctr">
                      <a:solidFill>
                        <a:srgbClr val="FFFFFF"/>
                      </a:solidFill>
                      <a:prstDash val="solid"/>
                      <a:round/>
                      <a:headEnd type="none" w="med" len="med"/>
                      <a:tailEnd type="none" w="med" len="med"/>
                    </a:lnT>
                    <a:lnB w="51435" cap="flat" cmpd="sng" algn="ctr">
                      <a:solidFill>
                        <a:srgbClr val="FFFFFF"/>
                      </a:solidFill>
                      <a:prstDash val="solid"/>
                      <a:round/>
                      <a:headEnd type="none" w="med" len="med"/>
                      <a:tailEnd type="none" w="med" len="med"/>
                    </a:lnB>
                    <a:solidFill>
                      <a:srgbClr val="00518D"/>
                    </a:solidFill>
                  </a:tcPr>
                </a:tc>
                <a:extLst>
                  <a:ext uri="{0D108BD9-81ED-4DB2-BD59-A6C34878D82A}">
                    <a16:rowId xmlns:a16="http://schemas.microsoft.com/office/drawing/2014/main" val="2963257029"/>
                  </a:ext>
                </a:extLst>
              </a:tr>
              <a:tr h="392213">
                <a:tc>
                  <a:txBody>
                    <a:bodyPr/>
                    <a:lstStyle/>
                    <a:p>
                      <a:pPr algn="ctr" fontAlgn="base"/>
                      <a:r>
                        <a:rPr lang="en-US" sz="1600" b="0" i="0">
                          <a:solidFill>
                            <a:srgbClr val="4C4E56"/>
                          </a:solidFill>
                          <a:effectLst/>
                          <a:latin typeface="Arial"/>
                        </a:rPr>
                        <a:t>1​</a:t>
                      </a:r>
                      <a:endParaRPr lang="en-US" sz="2100" b="0" i="0">
                        <a:solidFill>
                          <a:srgbClr val="4C4E56"/>
                        </a:solidFill>
                        <a:effectLst/>
                        <a:latin typeface="Arial"/>
                      </a:endParaRPr>
                    </a:p>
                  </a:txBody>
                  <a:tcPr marL="121460" marR="121460" marT="60729" marB="60729" anchor="ctr">
                    <a:lnL w="17145" cap="flat" cmpd="sng" algn="ctr">
                      <a:solidFill>
                        <a:srgbClr val="FFFFFF"/>
                      </a:solidFill>
                      <a:prstDash val="solid"/>
                      <a:round/>
                      <a:headEnd type="none" w="med" len="med"/>
                      <a:tailEnd type="none" w="med" len="med"/>
                    </a:lnL>
                    <a:lnR w="17145" cap="flat" cmpd="sng" algn="ctr">
                      <a:solidFill>
                        <a:srgbClr val="FFFFFF"/>
                      </a:solidFill>
                      <a:prstDash val="solid"/>
                      <a:round/>
                      <a:headEnd type="none" w="med" len="med"/>
                      <a:tailEnd type="none" w="med" len="med"/>
                    </a:lnR>
                    <a:lnT w="51435" cap="flat" cmpd="sng" algn="ctr">
                      <a:solidFill>
                        <a:srgbClr val="FFFFFF"/>
                      </a:solidFill>
                      <a:prstDash val="solid"/>
                      <a:round/>
                      <a:headEnd type="none" w="med" len="med"/>
                      <a:tailEnd type="none" w="med" len="med"/>
                    </a:lnT>
                    <a:lnB w="17145" cap="flat" cmpd="sng" algn="ctr">
                      <a:solidFill>
                        <a:srgbClr val="FFFFFF"/>
                      </a:solidFill>
                      <a:prstDash val="solid"/>
                      <a:round/>
                      <a:headEnd type="none" w="med" len="med"/>
                      <a:tailEnd type="none" w="med" len="med"/>
                    </a:lnB>
                    <a:solidFill>
                      <a:srgbClr val="F2F2F2"/>
                    </a:solidFill>
                  </a:tcPr>
                </a:tc>
                <a:tc>
                  <a:txBody>
                    <a:bodyPr/>
                    <a:lstStyle/>
                    <a:p>
                      <a:pPr algn="l" fontAlgn="base"/>
                      <a:r>
                        <a:rPr lang="en-US" sz="1600" b="0" i="0" dirty="0">
                          <a:solidFill>
                            <a:srgbClr val="4C4E56"/>
                          </a:solidFill>
                          <a:effectLst/>
                          <a:latin typeface="Arial"/>
                        </a:rPr>
                        <a:t>Systems ​</a:t>
                      </a:r>
                    </a:p>
                    <a:p>
                      <a:pPr algn="r" fontAlgn="base"/>
                      <a:r>
                        <a:rPr lang="en-US" sz="1400" b="0" i="1" dirty="0">
                          <a:solidFill>
                            <a:srgbClr val="4C4E56"/>
                          </a:solidFill>
                          <a:effectLst/>
                          <a:latin typeface="Arial"/>
                        </a:rPr>
                        <a:t>Approx. $500M</a:t>
                      </a:r>
                    </a:p>
                  </a:txBody>
                  <a:tcPr marL="121460" marR="121460" marT="60729" marB="60729" anchor="ctr">
                    <a:lnL w="17145" cap="flat" cmpd="sng" algn="ctr">
                      <a:solidFill>
                        <a:srgbClr val="FFFFFF"/>
                      </a:solidFill>
                      <a:prstDash val="solid"/>
                      <a:round/>
                      <a:headEnd type="none" w="med" len="med"/>
                      <a:tailEnd type="none" w="med" len="med"/>
                    </a:lnL>
                    <a:lnR w="17145" cap="flat" cmpd="sng" algn="ctr">
                      <a:solidFill>
                        <a:srgbClr val="FFFFFF"/>
                      </a:solidFill>
                      <a:prstDash val="solid"/>
                      <a:round/>
                      <a:headEnd type="none" w="med" len="med"/>
                      <a:tailEnd type="none" w="med" len="med"/>
                    </a:lnR>
                    <a:lnT w="51435" cap="flat" cmpd="sng" algn="ctr">
                      <a:solidFill>
                        <a:srgbClr val="FFFFFF"/>
                      </a:solidFill>
                      <a:prstDash val="solid"/>
                      <a:round/>
                      <a:headEnd type="none" w="med" len="med"/>
                      <a:tailEnd type="none" w="med" len="med"/>
                    </a:lnT>
                    <a:lnB w="17145" cap="flat" cmpd="sng" algn="ctr">
                      <a:solidFill>
                        <a:srgbClr val="FFFFFF"/>
                      </a:solidFill>
                      <a:prstDash val="solid"/>
                      <a:round/>
                      <a:headEnd type="none" w="med" len="med"/>
                      <a:tailEnd type="none" w="med" len="med"/>
                    </a:lnB>
                    <a:solidFill>
                      <a:srgbClr val="F2F2F2"/>
                    </a:solidFill>
                  </a:tcPr>
                </a:tc>
                <a:tc>
                  <a:txBody>
                    <a:bodyPr/>
                    <a:lstStyle/>
                    <a:p>
                      <a:pPr algn="l" fontAlgn="base"/>
                      <a:r>
                        <a:rPr lang="en-US" sz="1600" b="0" i="0" dirty="0">
                          <a:solidFill>
                            <a:srgbClr val="4C4E56"/>
                          </a:solidFill>
                          <a:effectLst/>
                          <a:latin typeface="Arial"/>
                        </a:rPr>
                        <a:t>Design-Build (DB)​</a:t>
                      </a:r>
                      <a:endParaRPr lang="en-US" sz="2100" b="0" i="0" dirty="0">
                        <a:solidFill>
                          <a:srgbClr val="4C4E56"/>
                        </a:solidFill>
                        <a:effectLst/>
                        <a:latin typeface="Arial"/>
                      </a:endParaRPr>
                    </a:p>
                  </a:txBody>
                  <a:tcPr marL="121460" marR="121460" marT="60729" marB="60729" anchor="ctr">
                    <a:lnL w="17145" cap="flat" cmpd="sng" algn="ctr">
                      <a:solidFill>
                        <a:srgbClr val="FFFFFF"/>
                      </a:solidFill>
                      <a:prstDash val="solid"/>
                      <a:round/>
                      <a:headEnd type="none" w="med" len="med"/>
                      <a:tailEnd type="none" w="med" len="med"/>
                    </a:lnL>
                    <a:lnR w="17145" cap="flat" cmpd="sng" algn="ctr">
                      <a:solidFill>
                        <a:srgbClr val="FFFFFF"/>
                      </a:solidFill>
                      <a:prstDash val="solid"/>
                      <a:round/>
                      <a:headEnd type="none" w="med" len="med"/>
                      <a:tailEnd type="none" w="med" len="med"/>
                    </a:lnR>
                    <a:lnT w="51435" cap="flat" cmpd="sng" algn="ctr">
                      <a:solidFill>
                        <a:srgbClr val="FFFFFF"/>
                      </a:solidFill>
                      <a:prstDash val="solid"/>
                      <a:round/>
                      <a:headEnd type="none" w="med" len="med"/>
                      <a:tailEnd type="none" w="med" len="med"/>
                    </a:lnT>
                    <a:lnB w="17145" cap="flat" cmpd="sng" algn="ctr">
                      <a:solidFill>
                        <a:srgbClr val="FFFFFF"/>
                      </a:solidFill>
                      <a:prstDash val="solid"/>
                      <a:round/>
                      <a:headEnd type="none" w="med" len="med"/>
                      <a:tailEnd type="none" w="med" len="med"/>
                    </a:lnB>
                    <a:solidFill>
                      <a:srgbClr val="F2F2F2"/>
                    </a:solidFill>
                  </a:tcPr>
                </a:tc>
                <a:tc>
                  <a:txBody>
                    <a:bodyPr/>
                    <a:lstStyle/>
                    <a:p>
                      <a:pPr algn="l" fontAlgn="base">
                        <a:buFont typeface="Arial" panose="020B0604020202020204" pitchFamily="34" charset="0"/>
                        <a:buChar char="•"/>
                      </a:pPr>
                      <a:r>
                        <a:rPr lang="en-US" sz="1600" b="0" i="0">
                          <a:solidFill>
                            <a:srgbClr val="4C4E56"/>
                          </a:solidFill>
                          <a:effectLst/>
                          <a:latin typeface="Arial"/>
                        </a:rPr>
                        <a:t>All rail system elements​</a:t>
                      </a:r>
                      <a:endParaRPr lang="en-US" sz="1300" b="0" i="0">
                        <a:solidFill>
                          <a:srgbClr val="4C4E56"/>
                        </a:solidFill>
                        <a:effectLst/>
                        <a:latin typeface="Arial"/>
                      </a:endParaRPr>
                    </a:p>
                  </a:txBody>
                  <a:tcPr marL="121460" marR="121460" marT="60729" marB="60729">
                    <a:lnL w="17145" cap="flat" cmpd="sng" algn="ctr">
                      <a:solidFill>
                        <a:srgbClr val="FFFFFF"/>
                      </a:solidFill>
                      <a:prstDash val="solid"/>
                      <a:round/>
                      <a:headEnd type="none" w="med" len="med"/>
                      <a:tailEnd type="none" w="med" len="med"/>
                    </a:lnL>
                    <a:lnR w="17145" cap="flat" cmpd="sng" algn="ctr">
                      <a:solidFill>
                        <a:srgbClr val="FFFFFF"/>
                      </a:solidFill>
                      <a:prstDash val="solid"/>
                      <a:round/>
                      <a:headEnd type="none" w="med" len="med"/>
                      <a:tailEnd type="none" w="med" len="med"/>
                    </a:lnR>
                    <a:lnT w="51435" cap="flat" cmpd="sng" algn="ctr">
                      <a:solidFill>
                        <a:srgbClr val="FFFFFF"/>
                      </a:solidFill>
                      <a:prstDash val="solid"/>
                      <a:round/>
                      <a:headEnd type="none" w="med" len="med"/>
                      <a:tailEnd type="none" w="med" len="med"/>
                    </a:lnT>
                    <a:lnB w="1714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623491520"/>
                  </a:ext>
                </a:extLst>
              </a:tr>
              <a:tr h="1584499">
                <a:tc>
                  <a:txBody>
                    <a:bodyPr/>
                    <a:lstStyle/>
                    <a:p>
                      <a:pPr algn="ctr" fontAlgn="base"/>
                      <a:r>
                        <a:rPr lang="en-US" sz="1600" b="0" i="0">
                          <a:solidFill>
                            <a:srgbClr val="4C4E56"/>
                          </a:solidFill>
                          <a:effectLst/>
                          <a:latin typeface="Arial"/>
                        </a:rPr>
                        <a:t>2​</a:t>
                      </a:r>
                      <a:endParaRPr lang="en-US" sz="2100" b="0" i="0">
                        <a:solidFill>
                          <a:srgbClr val="4C4E56"/>
                        </a:solidFill>
                        <a:effectLst/>
                        <a:latin typeface="Arial"/>
                      </a:endParaRPr>
                    </a:p>
                  </a:txBody>
                  <a:tcPr marL="121460" marR="121460" marT="60729" marB="60729" anchor="ctr">
                    <a:lnL w="17145" cap="flat" cmpd="sng" algn="ctr">
                      <a:solidFill>
                        <a:srgbClr val="FFFFFF"/>
                      </a:solidFill>
                      <a:prstDash val="solid"/>
                      <a:round/>
                      <a:headEnd type="none" w="med" len="med"/>
                      <a:tailEnd type="none" w="med" len="med"/>
                    </a:lnL>
                    <a:lnR w="17145" cap="flat" cmpd="sng" algn="ctr">
                      <a:solidFill>
                        <a:srgbClr val="FFFFFF"/>
                      </a:solidFill>
                      <a:prstDash val="solid"/>
                      <a:round/>
                      <a:headEnd type="none" w="med" len="med"/>
                      <a:tailEnd type="none" w="med" len="med"/>
                    </a:lnR>
                    <a:lnT w="17145" cap="flat" cmpd="sng" algn="ctr">
                      <a:solidFill>
                        <a:srgbClr val="FFFFFF"/>
                      </a:solidFill>
                      <a:prstDash val="solid"/>
                      <a:round/>
                      <a:headEnd type="none" w="med" len="med"/>
                      <a:tailEnd type="none" w="med" len="med"/>
                    </a:lnT>
                    <a:lnB w="17145" cap="flat" cmpd="sng" algn="ctr">
                      <a:solidFill>
                        <a:srgbClr val="FFFFFF"/>
                      </a:solidFill>
                      <a:prstDash val="solid"/>
                      <a:round/>
                      <a:headEnd type="none" w="med" len="med"/>
                      <a:tailEnd type="none" w="med" len="med"/>
                    </a:lnB>
                    <a:solidFill>
                      <a:srgbClr val="D9D9D9"/>
                    </a:solidFill>
                  </a:tcPr>
                </a:tc>
                <a:tc>
                  <a:txBody>
                    <a:bodyPr/>
                    <a:lstStyle/>
                    <a:p>
                      <a:pPr algn="l" fontAlgn="base"/>
                      <a:endParaRPr lang="en-US" sz="1600" b="0" i="0" dirty="0">
                        <a:solidFill>
                          <a:srgbClr val="4C4E56"/>
                        </a:solidFill>
                        <a:effectLst/>
                        <a:latin typeface="Arial" panose="020B0604020202020204" pitchFamily="34" charset="0"/>
                      </a:endParaRPr>
                    </a:p>
                    <a:p>
                      <a:pPr algn="l" fontAlgn="base"/>
                      <a:r>
                        <a:rPr lang="en-US" sz="1600" b="0" i="0" dirty="0">
                          <a:solidFill>
                            <a:srgbClr val="4C4E56"/>
                          </a:solidFill>
                          <a:effectLst/>
                          <a:latin typeface="Arial"/>
                        </a:rPr>
                        <a:t>Tunnel &amp; Trackwork​</a:t>
                      </a:r>
                      <a:endParaRPr lang="en-US" sz="2100" b="0" i="0" dirty="0">
                        <a:solidFill>
                          <a:srgbClr val="4C4E56"/>
                        </a:solidFill>
                        <a:effectLst/>
                        <a:latin typeface="Arial"/>
                      </a:endParaRPr>
                    </a:p>
                    <a:p>
                      <a:pPr algn="r" fontAlgn="base"/>
                      <a:endParaRPr lang="en-US" sz="1400" b="0" i="1" dirty="0">
                        <a:solidFill>
                          <a:srgbClr val="4C4E56"/>
                        </a:solidFill>
                        <a:effectLst/>
                        <a:latin typeface="Arial"/>
                      </a:endParaRPr>
                    </a:p>
                    <a:p>
                      <a:pPr algn="r" fontAlgn="base"/>
                      <a:r>
                        <a:rPr lang="en-US" sz="1400" b="0" i="1" dirty="0">
                          <a:solidFill>
                            <a:srgbClr val="4C4E56"/>
                          </a:solidFill>
                          <a:effectLst/>
                          <a:latin typeface="Arial"/>
                        </a:rPr>
                        <a:t>Approx. $2,300M</a:t>
                      </a:r>
                      <a:r>
                        <a:rPr lang="en-US" sz="1400" b="0" i="0" dirty="0">
                          <a:solidFill>
                            <a:srgbClr val="4C4E56"/>
                          </a:solidFill>
                          <a:effectLst/>
                          <a:latin typeface="Arial"/>
                        </a:rPr>
                        <a:t>​</a:t>
                      </a:r>
                      <a:endParaRPr lang="en-US" sz="2000" b="0" i="0" dirty="0">
                        <a:solidFill>
                          <a:srgbClr val="4C4E56"/>
                        </a:solidFill>
                        <a:effectLst/>
                        <a:latin typeface="Arial"/>
                      </a:endParaRPr>
                    </a:p>
                  </a:txBody>
                  <a:tcPr marL="121460" marR="121460" marT="60729" marB="60729" anchor="ctr">
                    <a:lnL w="17145" cap="flat" cmpd="sng" algn="ctr">
                      <a:solidFill>
                        <a:srgbClr val="FFFFFF"/>
                      </a:solidFill>
                      <a:prstDash val="solid"/>
                      <a:round/>
                      <a:headEnd type="none" w="med" len="med"/>
                      <a:tailEnd type="none" w="med" len="med"/>
                    </a:lnL>
                    <a:lnR w="17145" cap="flat" cmpd="sng" algn="ctr">
                      <a:solidFill>
                        <a:srgbClr val="FFFFFF"/>
                      </a:solidFill>
                      <a:prstDash val="solid"/>
                      <a:round/>
                      <a:headEnd type="none" w="med" len="med"/>
                      <a:tailEnd type="none" w="med" len="med"/>
                    </a:lnR>
                    <a:lnT w="17145" cap="flat" cmpd="sng" algn="ctr">
                      <a:solidFill>
                        <a:srgbClr val="FFFFFF"/>
                      </a:solidFill>
                      <a:prstDash val="solid"/>
                      <a:round/>
                      <a:headEnd type="none" w="med" len="med"/>
                      <a:tailEnd type="none" w="med" len="med"/>
                    </a:lnT>
                    <a:lnB w="17145" cap="flat" cmpd="sng" algn="ctr">
                      <a:solidFill>
                        <a:srgbClr val="FFFFFF"/>
                      </a:solidFill>
                      <a:prstDash val="solid"/>
                      <a:round/>
                      <a:headEnd type="none" w="med" len="med"/>
                      <a:tailEnd type="none" w="med" len="med"/>
                    </a:lnB>
                    <a:solidFill>
                      <a:srgbClr val="D9D9D9"/>
                    </a:solidFill>
                  </a:tcPr>
                </a:tc>
                <a:tc>
                  <a:txBody>
                    <a:bodyPr/>
                    <a:lstStyle/>
                    <a:p>
                      <a:pPr algn="l" fontAlgn="base"/>
                      <a:r>
                        <a:rPr lang="en-US" sz="1600" b="0" i="0">
                          <a:solidFill>
                            <a:srgbClr val="4C4E56"/>
                          </a:solidFill>
                          <a:effectLst/>
                          <a:latin typeface="Arial"/>
                        </a:rPr>
                        <a:t>Progressive Design-Build (PDB)​</a:t>
                      </a:r>
                      <a:endParaRPr lang="en-US" sz="2100" b="0" i="0">
                        <a:solidFill>
                          <a:srgbClr val="4C4E56"/>
                        </a:solidFill>
                        <a:effectLst/>
                        <a:latin typeface="Arial"/>
                      </a:endParaRPr>
                    </a:p>
                  </a:txBody>
                  <a:tcPr marL="121460" marR="121460" marT="60729" marB="60729" anchor="ctr">
                    <a:lnL w="17145" cap="flat" cmpd="sng" algn="ctr">
                      <a:solidFill>
                        <a:srgbClr val="FFFFFF"/>
                      </a:solidFill>
                      <a:prstDash val="solid"/>
                      <a:round/>
                      <a:headEnd type="none" w="med" len="med"/>
                      <a:tailEnd type="none" w="med" len="med"/>
                    </a:lnL>
                    <a:lnR w="17145" cap="flat" cmpd="sng" algn="ctr">
                      <a:solidFill>
                        <a:srgbClr val="FFFFFF"/>
                      </a:solidFill>
                      <a:prstDash val="solid"/>
                      <a:round/>
                      <a:headEnd type="none" w="med" len="med"/>
                      <a:tailEnd type="none" w="med" len="med"/>
                    </a:lnR>
                    <a:lnT w="17145" cap="flat" cmpd="sng" algn="ctr">
                      <a:solidFill>
                        <a:srgbClr val="FFFFFF"/>
                      </a:solidFill>
                      <a:prstDash val="solid"/>
                      <a:round/>
                      <a:headEnd type="none" w="med" len="med"/>
                      <a:tailEnd type="none" w="med" len="med"/>
                    </a:lnT>
                    <a:lnB w="17145" cap="flat" cmpd="sng" algn="ctr">
                      <a:solidFill>
                        <a:srgbClr val="FFFFFF"/>
                      </a:solidFill>
                      <a:prstDash val="solid"/>
                      <a:round/>
                      <a:headEnd type="none" w="med" len="med"/>
                      <a:tailEnd type="none" w="med" len="med"/>
                    </a:lnB>
                    <a:solidFill>
                      <a:srgbClr val="D9D9D9"/>
                    </a:solidFill>
                  </a:tcPr>
                </a:tc>
                <a:tc>
                  <a:txBody>
                    <a:bodyPr/>
                    <a:lstStyle/>
                    <a:p>
                      <a:pPr algn="l" fontAlgn="base">
                        <a:buFont typeface="Arial" panose="020B0604020202020204" pitchFamily="34" charset="0"/>
                        <a:buChar char="•"/>
                      </a:pPr>
                      <a:r>
                        <a:rPr lang="en-US" sz="1600" b="0" i="0">
                          <a:solidFill>
                            <a:srgbClr val="4C4E56"/>
                          </a:solidFill>
                          <a:effectLst/>
                          <a:latin typeface="Arial"/>
                        </a:rPr>
                        <a:t>Tunnel &amp; trackwork​</a:t>
                      </a:r>
                      <a:endParaRPr lang="en-US" sz="1300" b="0" i="0">
                        <a:solidFill>
                          <a:srgbClr val="4C4E56"/>
                        </a:solidFill>
                        <a:effectLst/>
                        <a:latin typeface="Arial"/>
                      </a:endParaRPr>
                    </a:p>
                    <a:p>
                      <a:pPr algn="l" fontAlgn="base">
                        <a:buFont typeface="Arial" panose="020B0604020202020204" pitchFamily="34" charset="0"/>
                        <a:buChar char="•"/>
                      </a:pPr>
                      <a:r>
                        <a:rPr lang="en-US" sz="1600" b="0" i="0">
                          <a:solidFill>
                            <a:srgbClr val="4C4E56"/>
                          </a:solidFill>
                          <a:effectLst/>
                          <a:latin typeface="Arial"/>
                        </a:rPr>
                        <a:t>Mid-tunnel facilities​</a:t>
                      </a:r>
                      <a:endParaRPr lang="en-US" sz="1300" b="0" i="0">
                        <a:solidFill>
                          <a:srgbClr val="4C4E56"/>
                        </a:solidFill>
                        <a:effectLst/>
                        <a:latin typeface="Arial"/>
                      </a:endParaRPr>
                    </a:p>
                    <a:p>
                      <a:pPr algn="l" fontAlgn="base">
                        <a:buFont typeface="Arial" panose="020B0604020202020204" pitchFamily="34" charset="0"/>
                        <a:buChar char="•"/>
                      </a:pPr>
                      <a:r>
                        <a:rPr lang="en-US" sz="1600" b="0" i="0">
                          <a:solidFill>
                            <a:srgbClr val="4C4E56"/>
                          </a:solidFill>
                          <a:effectLst/>
                          <a:latin typeface="Arial"/>
                        </a:rPr>
                        <a:t>Demolition, site prep and support of excavation for underground stations​</a:t>
                      </a:r>
                      <a:endParaRPr lang="en-US" sz="1300" b="0" i="0">
                        <a:solidFill>
                          <a:srgbClr val="4C4E56"/>
                        </a:solidFill>
                        <a:effectLst/>
                        <a:latin typeface="Arial"/>
                      </a:endParaRPr>
                    </a:p>
                    <a:p>
                      <a:pPr algn="l" fontAlgn="base">
                        <a:buFont typeface="Arial" panose="020B0604020202020204" pitchFamily="34" charset="0"/>
                        <a:buChar char="•"/>
                      </a:pPr>
                      <a:r>
                        <a:rPr lang="en-US" sz="1600" b="0" i="0">
                          <a:solidFill>
                            <a:srgbClr val="4C4E56"/>
                          </a:solidFill>
                          <a:effectLst/>
                          <a:latin typeface="Arial"/>
                        </a:rPr>
                        <a:t>Adits ​</a:t>
                      </a:r>
                      <a:endParaRPr lang="en-US" sz="1300" b="0" i="0">
                        <a:solidFill>
                          <a:srgbClr val="4C4E56"/>
                        </a:solidFill>
                        <a:effectLst/>
                        <a:latin typeface="Arial"/>
                      </a:endParaRPr>
                    </a:p>
                    <a:p>
                      <a:pPr algn="l" fontAlgn="base">
                        <a:buFont typeface="Arial" panose="020B0604020202020204" pitchFamily="34" charset="0"/>
                        <a:buChar char="•"/>
                      </a:pPr>
                      <a:r>
                        <a:rPr lang="en-US" sz="1600" b="0" i="0">
                          <a:solidFill>
                            <a:srgbClr val="4C4E56"/>
                          </a:solidFill>
                          <a:effectLst/>
                          <a:latin typeface="Arial"/>
                        </a:rPr>
                        <a:t>Utility relocations as required ​</a:t>
                      </a:r>
                      <a:endParaRPr lang="en-US" sz="1300" b="0" i="0">
                        <a:solidFill>
                          <a:srgbClr val="4C4E56"/>
                        </a:solidFill>
                        <a:effectLst/>
                        <a:latin typeface="Arial"/>
                      </a:endParaRPr>
                    </a:p>
                  </a:txBody>
                  <a:tcPr marL="121460" marR="121460" marT="60729" marB="60729">
                    <a:lnL w="17145" cap="flat" cmpd="sng" algn="ctr">
                      <a:solidFill>
                        <a:srgbClr val="FFFFFF"/>
                      </a:solidFill>
                      <a:prstDash val="solid"/>
                      <a:round/>
                      <a:headEnd type="none" w="med" len="med"/>
                      <a:tailEnd type="none" w="med" len="med"/>
                    </a:lnL>
                    <a:lnR w="17145" cap="flat" cmpd="sng" algn="ctr">
                      <a:solidFill>
                        <a:srgbClr val="FFFFFF"/>
                      </a:solidFill>
                      <a:prstDash val="solid"/>
                      <a:round/>
                      <a:headEnd type="none" w="med" len="med"/>
                      <a:tailEnd type="none" w="med" len="med"/>
                    </a:lnR>
                    <a:lnT w="17145" cap="flat" cmpd="sng" algn="ctr">
                      <a:solidFill>
                        <a:srgbClr val="FFFFFF"/>
                      </a:solidFill>
                      <a:prstDash val="solid"/>
                      <a:round/>
                      <a:headEnd type="none" w="med" len="med"/>
                      <a:tailEnd type="none" w="med" len="med"/>
                    </a:lnT>
                    <a:lnB w="17145"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3197643040"/>
                  </a:ext>
                </a:extLst>
              </a:tr>
              <a:tr h="1340659">
                <a:tc>
                  <a:txBody>
                    <a:bodyPr/>
                    <a:lstStyle/>
                    <a:p>
                      <a:pPr algn="ctr" fontAlgn="base"/>
                      <a:r>
                        <a:rPr lang="en-US" sz="1600" b="0" i="0">
                          <a:solidFill>
                            <a:srgbClr val="4C4E56"/>
                          </a:solidFill>
                          <a:effectLst/>
                          <a:latin typeface="Arial"/>
                        </a:rPr>
                        <a:t>3​</a:t>
                      </a:r>
                      <a:endParaRPr lang="en-US" sz="2100" b="0" i="0">
                        <a:solidFill>
                          <a:srgbClr val="4C4E56"/>
                        </a:solidFill>
                        <a:effectLst/>
                        <a:latin typeface="Arial"/>
                      </a:endParaRPr>
                    </a:p>
                  </a:txBody>
                  <a:tcPr marL="121460" marR="121460" marT="60729" marB="60729" anchor="ctr">
                    <a:lnL w="17145" cap="flat" cmpd="sng" algn="ctr">
                      <a:solidFill>
                        <a:srgbClr val="FFFFFF"/>
                      </a:solidFill>
                      <a:prstDash val="solid"/>
                      <a:round/>
                      <a:headEnd type="none" w="med" len="med"/>
                      <a:tailEnd type="none" w="med" len="med"/>
                    </a:lnL>
                    <a:lnR w="17145" cap="flat" cmpd="sng" algn="ctr">
                      <a:solidFill>
                        <a:srgbClr val="FFFFFF"/>
                      </a:solidFill>
                      <a:prstDash val="solid"/>
                      <a:round/>
                      <a:headEnd type="none" w="med" len="med"/>
                      <a:tailEnd type="none" w="med" len="med"/>
                    </a:lnR>
                    <a:lnT w="17145" cap="flat" cmpd="sng" algn="ctr">
                      <a:solidFill>
                        <a:srgbClr val="FFFFFF"/>
                      </a:solidFill>
                      <a:prstDash val="solid"/>
                      <a:round/>
                      <a:headEnd type="none" w="med" len="med"/>
                      <a:tailEnd type="none" w="med" len="med"/>
                    </a:lnT>
                    <a:lnB w="17145" cap="flat" cmpd="sng" algn="ctr">
                      <a:solidFill>
                        <a:srgbClr val="FFFFFF"/>
                      </a:solidFill>
                      <a:prstDash val="solid"/>
                      <a:round/>
                      <a:headEnd type="none" w="med" len="med"/>
                      <a:tailEnd type="none" w="med" len="med"/>
                    </a:lnB>
                    <a:solidFill>
                      <a:srgbClr val="F2F2F2"/>
                    </a:solidFill>
                  </a:tcPr>
                </a:tc>
                <a:tc>
                  <a:txBody>
                    <a:bodyPr/>
                    <a:lstStyle/>
                    <a:p>
                      <a:pPr algn="l" fontAlgn="base"/>
                      <a:r>
                        <a:rPr lang="en-US" sz="1600" b="0" i="0" dirty="0">
                          <a:solidFill>
                            <a:srgbClr val="4C4E56"/>
                          </a:solidFill>
                          <a:effectLst/>
                          <a:latin typeface="Arial"/>
                        </a:rPr>
                        <a:t>Newhall Yard &amp; Santa Clara Station​</a:t>
                      </a:r>
                    </a:p>
                    <a:p>
                      <a:pPr algn="r" fontAlgn="base"/>
                      <a:r>
                        <a:rPr lang="en-US" sz="1400" b="0" i="1" dirty="0">
                          <a:solidFill>
                            <a:srgbClr val="4C4E56"/>
                          </a:solidFill>
                          <a:effectLst/>
                          <a:latin typeface="+mn-lt"/>
                        </a:rPr>
                        <a:t>Approx. $500M​</a:t>
                      </a:r>
                    </a:p>
                    <a:p>
                      <a:pPr algn="r" fontAlgn="base"/>
                      <a:endParaRPr lang="en-US" sz="2100" b="0" i="0" dirty="0">
                        <a:solidFill>
                          <a:srgbClr val="4C4E56"/>
                        </a:solidFill>
                        <a:effectLst/>
                        <a:latin typeface="Arial"/>
                      </a:endParaRPr>
                    </a:p>
                  </a:txBody>
                  <a:tcPr marL="121460" marR="121460" marT="60729" marB="60729" anchor="ctr">
                    <a:lnL w="17145" cap="flat" cmpd="sng" algn="ctr">
                      <a:solidFill>
                        <a:srgbClr val="FFFFFF"/>
                      </a:solidFill>
                      <a:prstDash val="solid"/>
                      <a:round/>
                      <a:headEnd type="none" w="med" len="med"/>
                      <a:tailEnd type="none" w="med" len="med"/>
                    </a:lnL>
                    <a:lnR w="17145" cap="flat" cmpd="sng" algn="ctr">
                      <a:solidFill>
                        <a:srgbClr val="FFFFFF"/>
                      </a:solidFill>
                      <a:prstDash val="solid"/>
                      <a:round/>
                      <a:headEnd type="none" w="med" len="med"/>
                      <a:tailEnd type="none" w="med" len="med"/>
                    </a:lnR>
                    <a:lnT w="17145" cap="flat" cmpd="sng" algn="ctr">
                      <a:solidFill>
                        <a:srgbClr val="FFFFFF"/>
                      </a:solidFill>
                      <a:prstDash val="solid"/>
                      <a:round/>
                      <a:headEnd type="none" w="med" len="med"/>
                      <a:tailEnd type="none" w="med" len="med"/>
                    </a:lnT>
                    <a:lnB w="17145" cap="flat" cmpd="sng" algn="ctr">
                      <a:solidFill>
                        <a:srgbClr val="FFFFFF"/>
                      </a:solidFill>
                      <a:prstDash val="solid"/>
                      <a:round/>
                      <a:headEnd type="none" w="med" len="med"/>
                      <a:tailEnd type="none" w="med" len="med"/>
                    </a:lnB>
                    <a:solidFill>
                      <a:srgbClr val="F2F2F2"/>
                    </a:solidFill>
                  </a:tcPr>
                </a:tc>
                <a:tc>
                  <a:txBody>
                    <a:bodyPr/>
                    <a:lstStyle/>
                    <a:p>
                      <a:pPr algn="l" fontAlgn="base"/>
                      <a:r>
                        <a:rPr lang="en-US" sz="1600" b="0" i="0">
                          <a:solidFill>
                            <a:srgbClr val="4C4E56"/>
                          </a:solidFill>
                          <a:effectLst/>
                          <a:latin typeface="Arial"/>
                        </a:rPr>
                        <a:t>Design-Build (DB)​</a:t>
                      </a:r>
                      <a:endParaRPr lang="en-US" sz="2100" b="0" i="0">
                        <a:solidFill>
                          <a:srgbClr val="4C4E56"/>
                        </a:solidFill>
                        <a:effectLst/>
                        <a:latin typeface="Arial"/>
                      </a:endParaRPr>
                    </a:p>
                  </a:txBody>
                  <a:tcPr marL="121460" marR="121460" marT="60729" marB="60729" anchor="ctr">
                    <a:lnL w="17145" cap="flat" cmpd="sng" algn="ctr">
                      <a:solidFill>
                        <a:srgbClr val="FFFFFF"/>
                      </a:solidFill>
                      <a:prstDash val="solid"/>
                      <a:round/>
                      <a:headEnd type="none" w="med" len="med"/>
                      <a:tailEnd type="none" w="med" len="med"/>
                    </a:lnL>
                    <a:lnR w="17145" cap="flat" cmpd="sng" algn="ctr">
                      <a:solidFill>
                        <a:srgbClr val="FFFFFF"/>
                      </a:solidFill>
                      <a:prstDash val="solid"/>
                      <a:round/>
                      <a:headEnd type="none" w="med" len="med"/>
                      <a:tailEnd type="none" w="med" len="med"/>
                    </a:lnR>
                    <a:lnT w="17145" cap="flat" cmpd="sng" algn="ctr">
                      <a:solidFill>
                        <a:srgbClr val="FFFFFF"/>
                      </a:solidFill>
                      <a:prstDash val="solid"/>
                      <a:round/>
                      <a:headEnd type="none" w="med" len="med"/>
                      <a:tailEnd type="none" w="med" len="med"/>
                    </a:lnT>
                    <a:lnB w="17145" cap="flat" cmpd="sng" algn="ctr">
                      <a:solidFill>
                        <a:srgbClr val="FFFFFF"/>
                      </a:solidFill>
                      <a:prstDash val="solid"/>
                      <a:round/>
                      <a:headEnd type="none" w="med" len="med"/>
                      <a:tailEnd type="none" w="med" len="med"/>
                    </a:lnB>
                    <a:solidFill>
                      <a:srgbClr val="F2F2F2"/>
                    </a:solidFill>
                  </a:tcPr>
                </a:tc>
                <a:tc>
                  <a:txBody>
                    <a:bodyPr/>
                    <a:lstStyle/>
                    <a:p>
                      <a:pPr algn="l" fontAlgn="base">
                        <a:buFont typeface="Arial" panose="020B0604020202020204" pitchFamily="34" charset="0"/>
                        <a:buChar char="•"/>
                      </a:pPr>
                      <a:r>
                        <a:rPr lang="en-US" sz="1600" b="0" i="0">
                          <a:solidFill>
                            <a:srgbClr val="4C4E56"/>
                          </a:solidFill>
                          <a:effectLst/>
                          <a:latin typeface="Arial"/>
                        </a:rPr>
                        <a:t>Yard &amp; Maintenance Facility​</a:t>
                      </a:r>
                      <a:endParaRPr lang="en-US" sz="1300" b="0" i="0">
                        <a:solidFill>
                          <a:srgbClr val="4C4E56"/>
                        </a:solidFill>
                        <a:effectLst/>
                        <a:latin typeface="Arial"/>
                      </a:endParaRPr>
                    </a:p>
                    <a:p>
                      <a:pPr algn="l" fontAlgn="base">
                        <a:buFont typeface="Arial" panose="020B0604020202020204" pitchFamily="34" charset="0"/>
                        <a:buChar char="•"/>
                      </a:pPr>
                      <a:r>
                        <a:rPr lang="en-US" sz="1600" b="0" i="0">
                          <a:solidFill>
                            <a:srgbClr val="4C4E56"/>
                          </a:solidFill>
                          <a:effectLst/>
                          <a:latin typeface="Arial"/>
                        </a:rPr>
                        <a:t>Line &amp; track ​</a:t>
                      </a:r>
                      <a:endParaRPr lang="en-US" sz="1300" b="0" i="0">
                        <a:solidFill>
                          <a:srgbClr val="4C4E56"/>
                        </a:solidFill>
                        <a:effectLst/>
                        <a:latin typeface="Arial"/>
                      </a:endParaRPr>
                    </a:p>
                    <a:p>
                      <a:pPr algn="l" fontAlgn="base">
                        <a:buFont typeface="Arial" panose="020B0604020202020204" pitchFamily="34" charset="0"/>
                        <a:buChar char="•"/>
                      </a:pPr>
                      <a:r>
                        <a:rPr lang="en-US" sz="1600" b="0" i="0">
                          <a:solidFill>
                            <a:srgbClr val="4C4E56"/>
                          </a:solidFill>
                          <a:effectLst/>
                          <a:latin typeface="Arial"/>
                        </a:rPr>
                        <a:t>Santa Clara Station​</a:t>
                      </a:r>
                      <a:endParaRPr lang="en-US" sz="1300" b="0" i="0">
                        <a:solidFill>
                          <a:srgbClr val="4C4E56"/>
                        </a:solidFill>
                        <a:effectLst/>
                        <a:latin typeface="Arial"/>
                      </a:endParaRPr>
                    </a:p>
                    <a:p>
                      <a:pPr algn="l" fontAlgn="base">
                        <a:buFont typeface="Arial" panose="020B0604020202020204" pitchFamily="34" charset="0"/>
                        <a:buChar char="•"/>
                      </a:pPr>
                      <a:r>
                        <a:rPr lang="en-US" sz="1600" b="0" i="0">
                          <a:solidFill>
                            <a:srgbClr val="4C4E56"/>
                          </a:solidFill>
                          <a:effectLst/>
                          <a:latin typeface="Arial"/>
                        </a:rPr>
                        <a:t>Parking garage​</a:t>
                      </a:r>
                      <a:endParaRPr lang="en-US" sz="1300" b="0" i="0">
                        <a:solidFill>
                          <a:srgbClr val="4C4E56"/>
                        </a:solidFill>
                        <a:effectLst/>
                        <a:latin typeface="Arial"/>
                      </a:endParaRPr>
                    </a:p>
                    <a:p>
                      <a:pPr algn="l" fontAlgn="base">
                        <a:buFont typeface="Arial" panose="020B0604020202020204" pitchFamily="34" charset="0"/>
                        <a:buChar char="•"/>
                      </a:pPr>
                      <a:r>
                        <a:rPr lang="en-US" sz="1600" b="0" i="0">
                          <a:solidFill>
                            <a:srgbClr val="4C4E56"/>
                          </a:solidFill>
                          <a:effectLst/>
                          <a:latin typeface="Arial"/>
                        </a:rPr>
                        <a:t>Utility relocations as required ​</a:t>
                      </a:r>
                      <a:endParaRPr lang="en-US" sz="1300" b="0" i="0">
                        <a:solidFill>
                          <a:srgbClr val="4C4E56"/>
                        </a:solidFill>
                        <a:effectLst/>
                        <a:latin typeface="Arial"/>
                      </a:endParaRPr>
                    </a:p>
                  </a:txBody>
                  <a:tcPr marL="121460" marR="121460" marT="60729" marB="60729">
                    <a:lnL w="17145" cap="flat" cmpd="sng" algn="ctr">
                      <a:solidFill>
                        <a:srgbClr val="FFFFFF"/>
                      </a:solidFill>
                      <a:prstDash val="solid"/>
                      <a:round/>
                      <a:headEnd type="none" w="med" len="med"/>
                      <a:tailEnd type="none" w="med" len="med"/>
                    </a:lnL>
                    <a:lnR w="17145" cap="flat" cmpd="sng" algn="ctr">
                      <a:solidFill>
                        <a:srgbClr val="FFFFFF"/>
                      </a:solidFill>
                      <a:prstDash val="solid"/>
                      <a:round/>
                      <a:headEnd type="none" w="med" len="med"/>
                      <a:tailEnd type="none" w="med" len="med"/>
                    </a:lnR>
                    <a:lnT w="17145" cap="flat" cmpd="sng" algn="ctr">
                      <a:solidFill>
                        <a:srgbClr val="FFFFFF"/>
                      </a:solidFill>
                      <a:prstDash val="solid"/>
                      <a:round/>
                      <a:headEnd type="none" w="med" len="med"/>
                      <a:tailEnd type="none" w="med" len="med"/>
                    </a:lnT>
                    <a:lnB w="1714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407700152"/>
                  </a:ext>
                </a:extLst>
              </a:tr>
              <a:tr h="1467639">
                <a:tc>
                  <a:txBody>
                    <a:bodyPr/>
                    <a:lstStyle/>
                    <a:p>
                      <a:pPr algn="ctr" fontAlgn="base"/>
                      <a:r>
                        <a:rPr lang="en-US" sz="1600" b="0" i="0" dirty="0">
                          <a:solidFill>
                            <a:srgbClr val="4C4E56"/>
                          </a:solidFill>
                          <a:effectLst/>
                          <a:latin typeface="Arial"/>
                        </a:rPr>
                        <a:t>4​</a:t>
                      </a:r>
                      <a:endParaRPr lang="en-US" sz="2100" b="0" i="0" dirty="0">
                        <a:solidFill>
                          <a:srgbClr val="4C4E56"/>
                        </a:solidFill>
                        <a:effectLst/>
                        <a:latin typeface="Arial"/>
                      </a:endParaRPr>
                    </a:p>
                  </a:txBody>
                  <a:tcPr marL="121460" marR="121460" marT="60729" marB="60729" anchor="ctr">
                    <a:lnL w="17145" cap="flat" cmpd="sng" algn="ctr">
                      <a:solidFill>
                        <a:srgbClr val="FFFFFF"/>
                      </a:solidFill>
                      <a:prstDash val="solid"/>
                      <a:round/>
                      <a:headEnd type="none" w="med" len="med"/>
                      <a:tailEnd type="none" w="med" len="med"/>
                    </a:lnL>
                    <a:lnR w="17145" cap="flat" cmpd="sng" algn="ctr">
                      <a:solidFill>
                        <a:srgbClr val="FFFFFF"/>
                      </a:solidFill>
                      <a:prstDash val="solid"/>
                      <a:round/>
                      <a:headEnd type="none" w="med" len="med"/>
                      <a:tailEnd type="none" w="med" len="med"/>
                    </a:lnR>
                    <a:lnT w="17145" cap="flat" cmpd="sng" algn="ctr">
                      <a:solidFill>
                        <a:srgbClr val="FFFFFF"/>
                      </a:solidFill>
                      <a:prstDash val="solid"/>
                      <a:round/>
                      <a:headEnd type="none" w="med" len="med"/>
                      <a:tailEnd type="none" w="med" len="med"/>
                    </a:lnT>
                    <a:lnB w="17145" cap="flat" cmpd="sng" algn="ctr">
                      <a:solidFill>
                        <a:srgbClr val="FFFFFF"/>
                      </a:solidFill>
                      <a:prstDash val="solid"/>
                      <a:round/>
                      <a:headEnd type="none" w="med" len="med"/>
                      <a:tailEnd type="none" w="med" len="med"/>
                    </a:lnB>
                    <a:solidFill>
                      <a:srgbClr val="D9D9D9"/>
                    </a:solidFill>
                  </a:tcPr>
                </a:tc>
                <a:tc>
                  <a:txBody>
                    <a:bodyPr/>
                    <a:lstStyle/>
                    <a:p>
                      <a:pPr algn="l" fontAlgn="base"/>
                      <a:endParaRPr lang="en-US" sz="1600" b="0" i="0" dirty="0">
                        <a:solidFill>
                          <a:srgbClr val="4C4E56"/>
                        </a:solidFill>
                        <a:effectLst/>
                        <a:latin typeface="Arial" panose="020B0604020202020204" pitchFamily="34" charset="0"/>
                      </a:endParaRPr>
                    </a:p>
                    <a:p>
                      <a:pPr algn="l" fontAlgn="base"/>
                      <a:r>
                        <a:rPr lang="en-US" sz="1600" b="0" i="0" dirty="0">
                          <a:solidFill>
                            <a:srgbClr val="4C4E56"/>
                          </a:solidFill>
                          <a:effectLst/>
                          <a:latin typeface="Arial"/>
                        </a:rPr>
                        <a:t>Stations​</a:t>
                      </a:r>
                    </a:p>
                    <a:p>
                      <a:pPr algn="r" fontAlgn="base"/>
                      <a:r>
                        <a:rPr lang="en-US" sz="1400" b="0" i="1" dirty="0">
                          <a:solidFill>
                            <a:srgbClr val="4C4E56"/>
                          </a:solidFill>
                          <a:effectLst/>
                          <a:latin typeface="+mn-lt"/>
                        </a:rPr>
                        <a:t>Approx. $700M​</a:t>
                      </a:r>
                    </a:p>
                    <a:p>
                      <a:pPr algn="l" fontAlgn="base"/>
                      <a:endParaRPr lang="en-US" sz="2100" b="0" i="0" dirty="0">
                        <a:solidFill>
                          <a:srgbClr val="4C4E56"/>
                        </a:solidFill>
                        <a:effectLst/>
                        <a:latin typeface="Arial"/>
                      </a:endParaRPr>
                    </a:p>
                    <a:p>
                      <a:pPr algn="l" fontAlgn="base"/>
                      <a:r>
                        <a:rPr lang="en-US" sz="1600" b="0" i="0" dirty="0">
                          <a:solidFill>
                            <a:srgbClr val="4C4E56"/>
                          </a:solidFill>
                          <a:effectLst/>
                          <a:latin typeface="Arial"/>
                        </a:rPr>
                        <a:t>​</a:t>
                      </a:r>
                      <a:endParaRPr lang="en-US" sz="2100" b="0" i="0" dirty="0">
                        <a:solidFill>
                          <a:srgbClr val="4C4E56"/>
                        </a:solidFill>
                        <a:effectLst/>
                        <a:latin typeface="Arial"/>
                      </a:endParaRPr>
                    </a:p>
                  </a:txBody>
                  <a:tcPr marL="121460" marR="121460" marT="60729" marB="60729" anchor="ctr">
                    <a:lnL w="17145" cap="flat" cmpd="sng" algn="ctr">
                      <a:solidFill>
                        <a:srgbClr val="FFFFFF"/>
                      </a:solidFill>
                      <a:prstDash val="solid"/>
                      <a:round/>
                      <a:headEnd type="none" w="med" len="med"/>
                      <a:tailEnd type="none" w="med" len="med"/>
                    </a:lnL>
                    <a:lnR w="17145" cap="flat" cmpd="sng" algn="ctr">
                      <a:solidFill>
                        <a:srgbClr val="FFFFFF"/>
                      </a:solidFill>
                      <a:prstDash val="solid"/>
                      <a:round/>
                      <a:headEnd type="none" w="med" len="med"/>
                      <a:tailEnd type="none" w="med" len="med"/>
                    </a:lnR>
                    <a:lnT w="17145" cap="flat" cmpd="sng" algn="ctr">
                      <a:solidFill>
                        <a:srgbClr val="FFFFFF"/>
                      </a:solidFill>
                      <a:prstDash val="solid"/>
                      <a:round/>
                      <a:headEnd type="none" w="med" len="med"/>
                      <a:tailEnd type="none" w="med" len="med"/>
                    </a:lnT>
                    <a:lnB w="17145" cap="flat" cmpd="sng" algn="ctr">
                      <a:solidFill>
                        <a:srgbClr val="FFFFFF"/>
                      </a:solidFill>
                      <a:prstDash val="solid"/>
                      <a:round/>
                      <a:headEnd type="none" w="med" len="med"/>
                      <a:tailEnd type="none" w="med" len="med"/>
                    </a:lnB>
                    <a:solidFill>
                      <a:srgbClr val="D9D9D9"/>
                    </a:solidFill>
                  </a:tcPr>
                </a:tc>
                <a:tc>
                  <a:txBody>
                    <a:bodyPr/>
                    <a:lstStyle/>
                    <a:p>
                      <a:pPr algn="l" fontAlgn="base"/>
                      <a:r>
                        <a:rPr lang="en-US" sz="1600" b="0" i="0">
                          <a:solidFill>
                            <a:srgbClr val="4C4E56"/>
                          </a:solidFill>
                          <a:effectLst/>
                          <a:latin typeface="Arial"/>
                        </a:rPr>
                        <a:t>Design-Build (DB)​</a:t>
                      </a:r>
                      <a:endParaRPr lang="en-US" sz="2100" b="0" i="0">
                        <a:solidFill>
                          <a:srgbClr val="4C4E56"/>
                        </a:solidFill>
                        <a:effectLst/>
                        <a:latin typeface="Arial"/>
                      </a:endParaRPr>
                    </a:p>
                  </a:txBody>
                  <a:tcPr marL="121460" marR="121460" marT="60729" marB="60729" anchor="ctr">
                    <a:lnL w="17145" cap="flat" cmpd="sng" algn="ctr">
                      <a:solidFill>
                        <a:srgbClr val="FFFFFF"/>
                      </a:solidFill>
                      <a:prstDash val="solid"/>
                      <a:round/>
                      <a:headEnd type="none" w="med" len="med"/>
                      <a:tailEnd type="none" w="med" len="med"/>
                    </a:lnL>
                    <a:lnR w="17145" cap="flat" cmpd="sng" algn="ctr">
                      <a:solidFill>
                        <a:srgbClr val="FFFFFF"/>
                      </a:solidFill>
                      <a:prstDash val="solid"/>
                      <a:round/>
                      <a:headEnd type="none" w="med" len="med"/>
                      <a:tailEnd type="none" w="med" len="med"/>
                    </a:lnR>
                    <a:lnT w="17145" cap="flat" cmpd="sng" algn="ctr">
                      <a:solidFill>
                        <a:srgbClr val="FFFFFF"/>
                      </a:solidFill>
                      <a:prstDash val="solid"/>
                      <a:round/>
                      <a:headEnd type="none" w="med" len="med"/>
                      <a:tailEnd type="none" w="med" len="med"/>
                    </a:lnT>
                    <a:lnB w="17145" cap="flat" cmpd="sng" algn="ctr">
                      <a:solidFill>
                        <a:srgbClr val="FFFFFF"/>
                      </a:solidFill>
                      <a:prstDash val="solid"/>
                      <a:round/>
                      <a:headEnd type="none" w="med" len="med"/>
                      <a:tailEnd type="none" w="med" len="med"/>
                    </a:lnB>
                    <a:solidFill>
                      <a:srgbClr val="D9D9D9"/>
                    </a:solidFill>
                  </a:tcPr>
                </a:tc>
                <a:tc>
                  <a:txBody>
                    <a:bodyPr/>
                    <a:lstStyle/>
                    <a:p>
                      <a:pPr algn="l" fontAlgn="base">
                        <a:buFont typeface="Arial" panose="020B0604020202020204" pitchFamily="34" charset="0"/>
                        <a:buChar char="•"/>
                      </a:pPr>
                      <a:r>
                        <a:rPr lang="en-US" sz="1600" b="0" i="0" dirty="0">
                          <a:solidFill>
                            <a:srgbClr val="4C4E56"/>
                          </a:solidFill>
                          <a:effectLst/>
                          <a:latin typeface="Arial"/>
                        </a:rPr>
                        <a:t>28th Street/Little Portugal, Downtown and Diridon stations​</a:t>
                      </a:r>
                      <a:endParaRPr lang="en-US" sz="1300" b="0" i="0" dirty="0">
                        <a:solidFill>
                          <a:srgbClr val="4C4E56"/>
                        </a:solidFill>
                        <a:effectLst/>
                        <a:latin typeface="Arial"/>
                      </a:endParaRPr>
                    </a:p>
                    <a:p>
                      <a:pPr algn="l" fontAlgn="base">
                        <a:buFont typeface="Arial" panose="020B0604020202020204" pitchFamily="34" charset="0"/>
                        <a:buChar char="•"/>
                      </a:pPr>
                      <a:r>
                        <a:rPr lang="en-US" sz="1600" b="0" i="0" dirty="0">
                          <a:solidFill>
                            <a:srgbClr val="4C4E56"/>
                          </a:solidFill>
                          <a:effectLst/>
                          <a:latin typeface="Arial"/>
                        </a:rPr>
                        <a:t>Parking Garage at 28</a:t>
                      </a:r>
                      <a:r>
                        <a:rPr lang="en-US" sz="1100" b="0" i="0" baseline="30000" dirty="0">
                          <a:solidFill>
                            <a:srgbClr val="4C4E56"/>
                          </a:solidFill>
                          <a:effectLst/>
                          <a:latin typeface="Arial"/>
                        </a:rPr>
                        <a:t>th</a:t>
                      </a:r>
                      <a:r>
                        <a:rPr lang="en-US" sz="1600" b="0" i="0" dirty="0">
                          <a:solidFill>
                            <a:srgbClr val="4C4E56"/>
                          </a:solidFill>
                          <a:effectLst/>
                          <a:latin typeface="Arial"/>
                        </a:rPr>
                        <a:t> Street/Little Portugal Station​</a:t>
                      </a:r>
                      <a:endParaRPr lang="en-US" sz="1300" b="0" i="0" dirty="0">
                        <a:solidFill>
                          <a:srgbClr val="4C4E56"/>
                        </a:solidFill>
                        <a:effectLst/>
                        <a:latin typeface="Arial"/>
                      </a:endParaRPr>
                    </a:p>
                    <a:p>
                      <a:pPr algn="l" fontAlgn="base">
                        <a:buFont typeface="Arial" panose="020B0604020202020204" pitchFamily="34" charset="0"/>
                        <a:buChar char="•"/>
                      </a:pPr>
                      <a:r>
                        <a:rPr lang="en-US" sz="1600" b="0" i="0" dirty="0">
                          <a:solidFill>
                            <a:srgbClr val="4C4E56"/>
                          </a:solidFill>
                          <a:effectLst/>
                          <a:latin typeface="Arial"/>
                        </a:rPr>
                        <a:t>Streetscape and final site work​</a:t>
                      </a:r>
                      <a:endParaRPr lang="en-US" sz="1300" b="0" i="0" dirty="0">
                        <a:solidFill>
                          <a:srgbClr val="4C4E56"/>
                        </a:solidFill>
                        <a:effectLst/>
                        <a:latin typeface="Arial"/>
                      </a:endParaRPr>
                    </a:p>
                  </a:txBody>
                  <a:tcPr marL="121460" marR="121460" marT="60729" marB="60729">
                    <a:lnL w="17145" cap="flat" cmpd="sng" algn="ctr">
                      <a:solidFill>
                        <a:srgbClr val="FFFFFF"/>
                      </a:solidFill>
                      <a:prstDash val="solid"/>
                      <a:round/>
                      <a:headEnd type="none" w="med" len="med"/>
                      <a:tailEnd type="none" w="med" len="med"/>
                    </a:lnL>
                    <a:lnR w="17145" cap="flat" cmpd="sng" algn="ctr">
                      <a:solidFill>
                        <a:srgbClr val="FFFFFF"/>
                      </a:solidFill>
                      <a:prstDash val="solid"/>
                      <a:round/>
                      <a:headEnd type="none" w="med" len="med"/>
                      <a:tailEnd type="none" w="med" len="med"/>
                    </a:lnR>
                    <a:lnT w="17145" cap="flat" cmpd="sng" algn="ctr">
                      <a:solidFill>
                        <a:srgbClr val="FFFFFF"/>
                      </a:solidFill>
                      <a:prstDash val="solid"/>
                      <a:round/>
                      <a:headEnd type="none" w="med" len="med"/>
                      <a:tailEnd type="none" w="med" len="med"/>
                    </a:lnT>
                    <a:lnB w="17145" cap="flat" cmpd="sng" algn="ctr">
                      <a:solidFill>
                        <a:srgbClr val="FFFFFF"/>
                      </a:solidFill>
                      <a:prstDash val="solid"/>
                      <a:round/>
                      <a:headEnd type="none" w="med" len="med"/>
                      <a:tailEnd type="none" w="med" len="med"/>
                    </a:lnB>
                    <a:solidFill>
                      <a:srgbClr val="D9D9D9"/>
                    </a:solidFill>
                  </a:tcPr>
                </a:tc>
                <a:extLst>
                  <a:ext uri="{0D108BD9-81ED-4DB2-BD59-A6C34878D82A}">
                    <a16:rowId xmlns:a16="http://schemas.microsoft.com/office/drawing/2014/main" val="962947193"/>
                  </a:ext>
                </a:extLst>
              </a:tr>
            </a:tbl>
          </a:graphicData>
        </a:graphic>
      </p:graphicFrame>
      <p:sp>
        <p:nvSpPr>
          <p:cNvPr id="8" name="Rectangle 1">
            <a:extLst>
              <a:ext uri="{FF2B5EF4-FFF2-40B4-BE49-F238E27FC236}">
                <a16:creationId xmlns:a16="http://schemas.microsoft.com/office/drawing/2014/main" id="{F22EAD1C-192C-4C6A-ADF2-4C4D89379F80}"/>
              </a:ext>
            </a:extLst>
          </p:cNvPr>
          <p:cNvSpPr>
            <a:spLocks noChangeArrowheads="1"/>
          </p:cNvSpPr>
          <p:nvPr/>
        </p:nvSpPr>
        <p:spPr bwMode="auto">
          <a:xfrm>
            <a:off x="349251" y="549132"/>
            <a:ext cx="121920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1219170"/>
            <a:r>
              <a:rPr lang="en-US" altLang="en-US">
                <a:solidFill>
                  <a:srgbClr val="000000"/>
                </a:solidFill>
                <a:latin typeface="Times New Roman" panose="02020603050405020304" pitchFamily="18" charset="0"/>
                <a:cs typeface="Times New Roman" panose="02020603050405020304" pitchFamily="18" charset="0"/>
              </a:rPr>
              <a:t> </a:t>
            </a:r>
            <a:endParaRPr lang="en-US" altLang="en-US"/>
          </a:p>
          <a:p>
            <a:pPr defTabSz="1219170"/>
            <a:endParaRPr lang="en-US" altLang="en-US"/>
          </a:p>
        </p:txBody>
      </p:sp>
      <p:sp>
        <p:nvSpPr>
          <p:cNvPr id="2" name="Rectangle 1">
            <a:extLst>
              <a:ext uri="{FF2B5EF4-FFF2-40B4-BE49-F238E27FC236}">
                <a16:creationId xmlns:a16="http://schemas.microsoft.com/office/drawing/2014/main" id="{124773A1-8DF3-4600-B5F6-B72AF637732C}"/>
              </a:ext>
            </a:extLst>
          </p:cNvPr>
          <p:cNvSpPr/>
          <p:nvPr/>
        </p:nvSpPr>
        <p:spPr>
          <a:xfrm>
            <a:off x="304800" y="6225309"/>
            <a:ext cx="1117601" cy="49617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prstClr val="white"/>
              </a:solidFill>
              <a:latin typeface="Arial" panose="020B0604020202020204"/>
            </a:endParaRPr>
          </a:p>
        </p:txBody>
      </p:sp>
      <p:sp>
        <p:nvSpPr>
          <p:cNvPr id="6" name="TextBox 5">
            <a:extLst>
              <a:ext uri="{FF2B5EF4-FFF2-40B4-BE49-F238E27FC236}">
                <a16:creationId xmlns:a16="http://schemas.microsoft.com/office/drawing/2014/main" id="{F0D43AE6-9F6C-498F-9323-485F35C4006A}"/>
              </a:ext>
            </a:extLst>
          </p:cNvPr>
          <p:cNvSpPr txBox="1"/>
          <p:nvPr/>
        </p:nvSpPr>
        <p:spPr>
          <a:xfrm>
            <a:off x="7917848" y="6219042"/>
            <a:ext cx="3841399" cy="289310"/>
          </a:xfrm>
          <a:prstGeom prst="rect">
            <a:avLst/>
          </a:prstGeom>
          <a:noFill/>
        </p:spPr>
        <p:txBody>
          <a:bodyPr wrap="square" rtlCol="0">
            <a:spAutoFit/>
          </a:bodyPr>
          <a:lstStyle/>
          <a:p>
            <a:pPr defTabSz="342882">
              <a:lnSpc>
                <a:spcPct val="80000"/>
              </a:lnSpc>
              <a:spcBef>
                <a:spcPts val="451"/>
              </a:spcBef>
              <a:tabLst>
                <a:tab pos="175014" algn="l"/>
              </a:tabLst>
              <a:defRPr/>
            </a:pPr>
            <a:r>
              <a:rPr lang="en-US" sz="1600" i="1">
                <a:solidFill>
                  <a:srgbClr val="4C4E56"/>
                </a:solidFill>
                <a:latin typeface="Arial" panose="020B0604020202020204" pitchFamily="34" charset="0"/>
                <a:cs typeface="Arial" panose="020B0604020202020204" pitchFamily="34" charset="0"/>
              </a:rPr>
              <a:t>*Final scope elements under evaluation</a:t>
            </a:r>
            <a:endParaRPr lang="en-US" sz="1100" i="1">
              <a:solidFill>
                <a:srgbClr val="4C4E56"/>
              </a:solidFill>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07CD7109-F355-40F6-8FAF-FD1A7521C977}"/>
              </a:ext>
            </a:extLst>
          </p:cNvPr>
          <p:cNvSpPr>
            <a:spLocks noGrp="1"/>
          </p:cNvSpPr>
          <p:nvPr>
            <p:ph type="title"/>
          </p:nvPr>
        </p:nvSpPr>
        <p:spPr/>
        <p:txBody>
          <a:bodyPr/>
          <a:lstStyle/>
          <a:p>
            <a:r>
              <a:rPr lang="en-US" dirty="0">
                <a:latin typeface="Arial"/>
                <a:cs typeface="Arial"/>
              </a:rPr>
              <a:t>Contracting Plan</a:t>
            </a:r>
          </a:p>
        </p:txBody>
      </p:sp>
    </p:spTree>
    <p:extLst>
      <p:ext uri="{BB962C8B-B14F-4D97-AF65-F5344CB8AC3E}">
        <p14:creationId xmlns:p14="http://schemas.microsoft.com/office/powerpoint/2010/main" val="3828903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
            <a:extLst>
              <a:ext uri="{FF2B5EF4-FFF2-40B4-BE49-F238E27FC236}">
                <a16:creationId xmlns:a16="http://schemas.microsoft.com/office/drawing/2014/main" id="{F22EAD1C-192C-4C6A-ADF2-4C4D89379F80}"/>
              </a:ext>
            </a:extLst>
          </p:cNvPr>
          <p:cNvSpPr>
            <a:spLocks noChangeArrowheads="1"/>
          </p:cNvSpPr>
          <p:nvPr/>
        </p:nvSpPr>
        <p:spPr bwMode="auto">
          <a:xfrm>
            <a:off x="349251" y="549132"/>
            <a:ext cx="121920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1219170"/>
            <a:r>
              <a:rPr lang="en-US" altLang="en-US">
                <a:solidFill>
                  <a:srgbClr val="000000"/>
                </a:solidFill>
                <a:latin typeface="Times New Roman" panose="02020603050405020304" pitchFamily="18" charset="0"/>
                <a:cs typeface="Times New Roman" panose="02020603050405020304" pitchFamily="18" charset="0"/>
              </a:rPr>
              <a:t> </a:t>
            </a:r>
            <a:endParaRPr lang="en-US" altLang="en-US"/>
          </a:p>
          <a:p>
            <a:pPr defTabSz="1219170"/>
            <a:endParaRPr lang="en-US" altLang="en-US"/>
          </a:p>
        </p:txBody>
      </p:sp>
      <p:sp>
        <p:nvSpPr>
          <p:cNvPr id="2" name="Rectangle 1">
            <a:extLst>
              <a:ext uri="{FF2B5EF4-FFF2-40B4-BE49-F238E27FC236}">
                <a16:creationId xmlns:a16="http://schemas.microsoft.com/office/drawing/2014/main" id="{124773A1-8DF3-4600-B5F6-B72AF637732C}"/>
              </a:ext>
            </a:extLst>
          </p:cNvPr>
          <p:cNvSpPr/>
          <p:nvPr/>
        </p:nvSpPr>
        <p:spPr>
          <a:xfrm>
            <a:off x="304800" y="6225309"/>
            <a:ext cx="1117601" cy="496171"/>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solidFill>
                <a:prstClr val="white"/>
              </a:solidFill>
              <a:latin typeface="Arial" panose="020B0604020202020204"/>
            </a:endParaRPr>
          </a:p>
        </p:txBody>
      </p:sp>
      <p:sp>
        <p:nvSpPr>
          <p:cNvPr id="5" name="Title 4">
            <a:extLst>
              <a:ext uri="{FF2B5EF4-FFF2-40B4-BE49-F238E27FC236}">
                <a16:creationId xmlns:a16="http://schemas.microsoft.com/office/drawing/2014/main" id="{07CD7109-F355-40F6-8FAF-FD1A7521C977}"/>
              </a:ext>
            </a:extLst>
          </p:cNvPr>
          <p:cNvSpPr>
            <a:spLocks noGrp="1"/>
          </p:cNvSpPr>
          <p:nvPr>
            <p:ph type="title"/>
          </p:nvPr>
        </p:nvSpPr>
        <p:spPr/>
        <p:txBody>
          <a:bodyPr/>
          <a:lstStyle/>
          <a:p>
            <a:r>
              <a:rPr lang="en-US" dirty="0">
                <a:latin typeface="Arial"/>
                <a:cs typeface="Arial"/>
              </a:rPr>
              <a:t>Ongoing/Upcoming Procurements </a:t>
            </a:r>
          </a:p>
        </p:txBody>
      </p:sp>
      <p:sp>
        <p:nvSpPr>
          <p:cNvPr id="10" name="Content Placeholder 1">
            <a:extLst>
              <a:ext uri="{FF2B5EF4-FFF2-40B4-BE49-F238E27FC236}">
                <a16:creationId xmlns:a16="http://schemas.microsoft.com/office/drawing/2014/main" id="{A729493E-9466-45C8-8898-2EFE70364460}"/>
              </a:ext>
            </a:extLst>
          </p:cNvPr>
          <p:cNvSpPr>
            <a:spLocks noGrp="1"/>
          </p:cNvSpPr>
          <p:nvPr>
            <p:ph idx="1"/>
          </p:nvPr>
        </p:nvSpPr>
        <p:spPr>
          <a:xfrm>
            <a:off x="325822" y="1141379"/>
            <a:ext cx="11592905" cy="5015149"/>
          </a:xfrm>
        </p:spPr>
        <p:txBody>
          <a:bodyPr vert="horz" lIns="121920" tIns="60960" rIns="121920" bIns="60960" rtlCol="0" anchor="t">
            <a:noAutofit/>
          </a:bodyPr>
          <a:lstStyle/>
          <a:p>
            <a:r>
              <a:rPr lang="en-US" dirty="0">
                <a:latin typeface="Arial"/>
                <a:cs typeface="Arial"/>
              </a:rPr>
              <a:t>Contract Package 3 – Newhall Yard/Santa Clara Station </a:t>
            </a:r>
          </a:p>
          <a:p>
            <a:pPr marL="457189" indent="-457189">
              <a:buChar char="•"/>
            </a:pPr>
            <a:r>
              <a:rPr lang="en-US" dirty="0">
                <a:latin typeface="Arial"/>
                <a:cs typeface="Arial"/>
              </a:rPr>
              <a:t>Request for Qualifications issued on 9/13/21</a:t>
            </a:r>
          </a:p>
          <a:p>
            <a:pPr marL="457189" indent="-457189">
              <a:buChar char="•"/>
            </a:pPr>
            <a:r>
              <a:rPr lang="en-US" dirty="0">
                <a:latin typeface="Arial"/>
                <a:cs typeface="Arial"/>
              </a:rPr>
              <a:t>Statement of Qualifications due 11/13/21</a:t>
            </a:r>
          </a:p>
          <a:p>
            <a:endParaRPr lang="en-US" dirty="0">
              <a:latin typeface="Arial"/>
              <a:cs typeface="Arial"/>
            </a:endParaRPr>
          </a:p>
          <a:p>
            <a:r>
              <a:rPr lang="en-US" dirty="0">
                <a:latin typeface="Arial"/>
                <a:cs typeface="Arial"/>
              </a:rPr>
              <a:t>Contract Package 4 – Stations </a:t>
            </a:r>
          </a:p>
          <a:p>
            <a:pPr marL="457200" indent="-457200">
              <a:buFont typeface="Arial" panose="020B0604020202020204" pitchFamily="34" charset="0"/>
              <a:buChar char="•"/>
            </a:pPr>
            <a:r>
              <a:rPr lang="en-US" dirty="0">
                <a:latin typeface="Arial"/>
                <a:cs typeface="Arial"/>
              </a:rPr>
              <a:t>Statement of Qualifications due 9/23/21 </a:t>
            </a:r>
          </a:p>
          <a:p>
            <a:pPr marL="457200" indent="-457200">
              <a:buFont typeface="Arial" panose="020B0604020202020204" pitchFamily="34" charset="0"/>
              <a:buChar char="•"/>
            </a:pPr>
            <a:endParaRPr lang="en-US" dirty="0">
              <a:latin typeface="Arial"/>
              <a:cs typeface="Arial"/>
            </a:endParaRPr>
          </a:p>
          <a:p>
            <a:r>
              <a:rPr lang="en-US" dirty="0">
                <a:latin typeface="Arial"/>
                <a:cs typeface="Arial"/>
              </a:rPr>
              <a:t>Construction Management Services</a:t>
            </a:r>
          </a:p>
          <a:p>
            <a:pPr marL="457200" indent="-457200">
              <a:buFont typeface="Arial" panose="020B0604020202020204" pitchFamily="34" charset="0"/>
              <a:buChar char="•"/>
            </a:pPr>
            <a:r>
              <a:rPr lang="en-US" dirty="0">
                <a:latin typeface="Arial"/>
                <a:cs typeface="Arial"/>
              </a:rPr>
              <a:t>RFP: Winter 2021/2022 </a:t>
            </a:r>
          </a:p>
          <a:p>
            <a:endParaRPr lang="en-US" dirty="0">
              <a:latin typeface="Arial"/>
              <a:cs typeface="Arial"/>
            </a:endParaRPr>
          </a:p>
          <a:p>
            <a:endParaRPr lang="en-US" dirty="0">
              <a:latin typeface="Arial"/>
              <a:cs typeface="Arial"/>
            </a:endParaRPr>
          </a:p>
          <a:p>
            <a:endParaRPr lang="en-US" dirty="0"/>
          </a:p>
          <a:p>
            <a:pPr marL="457189" indent="-457189">
              <a:buChar char="•"/>
            </a:pPr>
            <a:endParaRPr lang="en-US" dirty="0"/>
          </a:p>
        </p:txBody>
      </p:sp>
      <p:pic>
        <p:nvPicPr>
          <p:cNvPr id="11" name="Picture 10">
            <a:extLst>
              <a:ext uri="{FF2B5EF4-FFF2-40B4-BE49-F238E27FC236}">
                <a16:creationId xmlns:a16="http://schemas.microsoft.com/office/drawing/2014/main" id="{0053A789-88F5-4866-BCC6-49B604932C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8262" y="1897898"/>
            <a:ext cx="3907916" cy="3907916"/>
          </a:xfrm>
          <a:prstGeom prst="rect">
            <a:avLst/>
          </a:prstGeom>
        </p:spPr>
      </p:pic>
      <p:sp>
        <p:nvSpPr>
          <p:cNvPr id="12" name="TextBox 11">
            <a:extLst>
              <a:ext uri="{FF2B5EF4-FFF2-40B4-BE49-F238E27FC236}">
                <a16:creationId xmlns:a16="http://schemas.microsoft.com/office/drawing/2014/main" id="{FC62CAEC-2962-4B9B-B9CD-523BBB517E40}"/>
              </a:ext>
            </a:extLst>
          </p:cNvPr>
          <p:cNvSpPr txBox="1"/>
          <p:nvPr/>
        </p:nvSpPr>
        <p:spPr>
          <a:xfrm>
            <a:off x="9811475" y="5805814"/>
            <a:ext cx="2232537" cy="215444"/>
          </a:xfrm>
          <a:prstGeom prst="rect">
            <a:avLst/>
          </a:prstGeom>
          <a:noFill/>
        </p:spPr>
        <p:txBody>
          <a:bodyPr wrap="square" rtlCol="0">
            <a:spAutoFit/>
          </a:bodyPr>
          <a:lstStyle/>
          <a:p>
            <a:r>
              <a:rPr lang="en-US" sz="800" i="1" dirty="0"/>
              <a:t>Conceptual Rendering – Subject to Change</a:t>
            </a:r>
          </a:p>
        </p:txBody>
      </p:sp>
    </p:spTree>
    <p:extLst>
      <p:ext uri="{BB962C8B-B14F-4D97-AF65-F5344CB8AC3E}">
        <p14:creationId xmlns:p14="http://schemas.microsoft.com/office/powerpoint/2010/main" val="2250029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BAC4F95D-A9B8-4049-97A6-DBB0A3C24202}"/>
              </a:ext>
            </a:extLst>
          </p:cNvPr>
          <p:cNvCxnSpPr>
            <a:cxnSpLocks/>
          </p:cNvCxnSpPr>
          <p:nvPr/>
        </p:nvCxnSpPr>
        <p:spPr>
          <a:xfrm>
            <a:off x="3628985" y="1570463"/>
            <a:ext cx="0" cy="3866015"/>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CA1439AC-29A5-4E65-9BB6-CE667ADA3E58}"/>
              </a:ext>
            </a:extLst>
          </p:cNvPr>
          <p:cNvCxnSpPr>
            <a:cxnSpLocks/>
          </p:cNvCxnSpPr>
          <p:nvPr/>
        </p:nvCxnSpPr>
        <p:spPr>
          <a:xfrm>
            <a:off x="4293220" y="1570463"/>
            <a:ext cx="0" cy="3866015"/>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4C42318B-5D85-41B5-8DFC-E2D4B4E85832}"/>
              </a:ext>
            </a:extLst>
          </p:cNvPr>
          <p:cNvCxnSpPr>
            <a:cxnSpLocks/>
          </p:cNvCxnSpPr>
          <p:nvPr/>
        </p:nvCxnSpPr>
        <p:spPr>
          <a:xfrm>
            <a:off x="4961297" y="1570463"/>
            <a:ext cx="0" cy="3866015"/>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24C03895-1433-48E8-9C21-39B7E7F2F180}"/>
              </a:ext>
            </a:extLst>
          </p:cNvPr>
          <p:cNvCxnSpPr>
            <a:cxnSpLocks/>
          </p:cNvCxnSpPr>
          <p:nvPr/>
        </p:nvCxnSpPr>
        <p:spPr>
          <a:xfrm>
            <a:off x="5590415" y="1563565"/>
            <a:ext cx="0" cy="3866015"/>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268E1C73-7DE1-4283-A801-E2B948C0AB4B}"/>
              </a:ext>
            </a:extLst>
          </p:cNvPr>
          <p:cNvCxnSpPr>
            <a:cxnSpLocks/>
          </p:cNvCxnSpPr>
          <p:nvPr/>
        </p:nvCxnSpPr>
        <p:spPr>
          <a:xfrm>
            <a:off x="6231765" y="1570463"/>
            <a:ext cx="0" cy="3866015"/>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CD089CDB-0107-4415-AD2D-05407836BA4B}"/>
              </a:ext>
            </a:extLst>
          </p:cNvPr>
          <p:cNvCxnSpPr>
            <a:cxnSpLocks/>
          </p:cNvCxnSpPr>
          <p:nvPr/>
        </p:nvCxnSpPr>
        <p:spPr>
          <a:xfrm>
            <a:off x="6847715" y="1570463"/>
            <a:ext cx="0" cy="3866015"/>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BB266564-531C-4B6D-B8A3-6B85CE0A2B86}"/>
              </a:ext>
            </a:extLst>
          </p:cNvPr>
          <p:cNvCxnSpPr>
            <a:cxnSpLocks/>
          </p:cNvCxnSpPr>
          <p:nvPr/>
        </p:nvCxnSpPr>
        <p:spPr>
          <a:xfrm>
            <a:off x="7489065" y="1570463"/>
            <a:ext cx="0" cy="3866015"/>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1EAA9676-A580-48FE-9890-0CFDB560CD95}"/>
              </a:ext>
            </a:extLst>
          </p:cNvPr>
          <p:cNvCxnSpPr>
            <a:cxnSpLocks/>
          </p:cNvCxnSpPr>
          <p:nvPr/>
        </p:nvCxnSpPr>
        <p:spPr>
          <a:xfrm>
            <a:off x="8111365" y="1570463"/>
            <a:ext cx="0" cy="3866015"/>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B3A5C829-B243-4D3D-AEB7-C64B2382DF52}"/>
              </a:ext>
            </a:extLst>
          </p:cNvPr>
          <p:cNvCxnSpPr>
            <a:cxnSpLocks/>
          </p:cNvCxnSpPr>
          <p:nvPr/>
        </p:nvCxnSpPr>
        <p:spPr>
          <a:xfrm>
            <a:off x="9415655" y="1570463"/>
            <a:ext cx="0" cy="3866015"/>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C0AA4E7A-04D6-4F7D-AB07-C4B72B13A5D1}"/>
              </a:ext>
            </a:extLst>
          </p:cNvPr>
          <p:cNvCxnSpPr>
            <a:cxnSpLocks/>
          </p:cNvCxnSpPr>
          <p:nvPr/>
        </p:nvCxnSpPr>
        <p:spPr>
          <a:xfrm>
            <a:off x="10090025" y="1563565"/>
            <a:ext cx="0" cy="3866015"/>
          </a:xfrm>
          <a:prstGeom prst="line">
            <a:avLst/>
          </a:prstGeom>
          <a:ln>
            <a:solidFill>
              <a:schemeClr val="bg2"/>
            </a:solidFill>
          </a:ln>
        </p:spPr>
        <p:style>
          <a:lnRef idx="1">
            <a:schemeClr val="dk1"/>
          </a:lnRef>
          <a:fillRef idx="0">
            <a:schemeClr val="dk1"/>
          </a:fillRef>
          <a:effectRef idx="0">
            <a:schemeClr val="dk1"/>
          </a:effectRef>
          <a:fontRef idx="minor">
            <a:schemeClr val="tx1"/>
          </a:fontRef>
        </p:style>
      </p:cxnSp>
      <p:graphicFrame>
        <p:nvGraphicFramePr>
          <p:cNvPr id="17" name="Table 16">
            <a:extLst>
              <a:ext uri="{FF2B5EF4-FFF2-40B4-BE49-F238E27FC236}">
                <a16:creationId xmlns:a16="http://schemas.microsoft.com/office/drawing/2014/main" id="{4D2B431E-C866-4455-917E-7C3A8A1A63E3}"/>
              </a:ext>
            </a:extLst>
          </p:cNvPr>
          <p:cNvGraphicFramePr>
            <a:graphicFrameLocks noGrp="1"/>
          </p:cNvGraphicFramePr>
          <p:nvPr/>
        </p:nvGraphicFramePr>
        <p:xfrm>
          <a:off x="1622824" y="1056661"/>
          <a:ext cx="8770795" cy="4408112"/>
        </p:xfrm>
        <a:graphic>
          <a:graphicData uri="http://schemas.openxmlformats.org/drawingml/2006/table">
            <a:tbl>
              <a:tblPr/>
              <a:tblGrid>
                <a:gridCol w="1651331">
                  <a:extLst>
                    <a:ext uri="{9D8B030D-6E8A-4147-A177-3AD203B41FA5}">
                      <a16:colId xmlns:a16="http://schemas.microsoft.com/office/drawing/2014/main" val="3985642490"/>
                    </a:ext>
                  </a:extLst>
                </a:gridCol>
                <a:gridCol w="716114">
                  <a:extLst>
                    <a:ext uri="{9D8B030D-6E8A-4147-A177-3AD203B41FA5}">
                      <a16:colId xmlns:a16="http://schemas.microsoft.com/office/drawing/2014/main" val="3741779378"/>
                    </a:ext>
                  </a:extLst>
                </a:gridCol>
                <a:gridCol w="644125">
                  <a:extLst>
                    <a:ext uri="{9D8B030D-6E8A-4147-A177-3AD203B41FA5}">
                      <a16:colId xmlns:a16="http://schemas.microsoft.com/office/drawing/2014/main" val="4174997609"/>
                    </a:ext>
                  </a:extLst>
                </a:gridCol>
                <a:gridCol w="633599">
                  <a:extLst>
                    <a:ext uri="{9D8B030D-6E8A-4147-A177-3AD203B41FA5}">
                      <a16:colId xmlns:a16="http://schemas.microsoft.com/office/drawing/2014/main" val="2669527626"/>
                    </a:ext>
                  </a:extLst>
                </a:gridCol>
                <a:gridCol w="633599">
                  <a:extLst>
                    <a:ext uri="{9D8B030D-6E8A-4147-A177-3AD203B41FA5}">
                      <a16:colId xmlns:a16="http://schemas.microsoft.com/office/drawing/2014/main" val="3059082469"/>
                    </a:ext>
                  </a:extLst>
                </a:gridCol>
                <a:gridCol w="633599">
                  <a:extLst>
                    <a:ext uri="{9D8B030D-6E8A-4147-A177-3AD203B41FA5}">
                      <a16:colId xmlns:a16="http://schemas.microsoft.com/office/drawing/2014/main" val="3406166818"/>
                    </a:ext>
                  </a:extLst>
                </a:gridCol>
                <a:gridCol w="633599">
                  <a:extLst>
                    <a:ext uri="{9D8B030D-6E8A-4147-A177-3AD203B41FA5}">
                      <a16:colId xmlns:a16="http://schemas.microsoft.com/office/drawing/2014/main" val="2474215487"/>
                    </a:ext>
                  </a:extLst>
                </a:gridCol>
                <a:gridCol w="633599">
                  <a:extLst>
                    <a:ext uri="{9D8B030D-6E8A-4147-A177-3AD203B41FA5}">
                      <a16:colId xmlns:a16="http://schemas.microsoft.com/office/drawing/2014/main" val="94245488"/>
                    </a:ext>
                  </a:extLst>
                </a:gridCol>
                <a:gridCol w="633599">
                  <a:extLst>
                    <a:ext uri="{9D8B030D-6E8A-4147-A177-3AD203B41FA5}">
                      <a16:colId xmlns:a16="http://schemas.microsoft.com/office/drawing/2014/main" val="1608486967"/>
                    </a:ext>
                  </a:extLst>
                </a:gridCol>
                <a:gridCol w="633599">
                  <a:extLst>
                    <a:ext uri="{9D8B030D-6E8A-4147-A177-3AD203B41FA5}">
                      <a16:colId xmlns:a16="http://schemas.microsoft.com/office/drawing/2014/main" val="2155378454"/>
                    </a:ext>
                  </a:extLst>
                </a:gridCol>
                <a:gridCol w="700958">
                  <a:extLst>
                    <a:ext uri="{9D8B030D-6E8A-4147-A177-3AD203B41FA5}">
                      <a16:colId xmlns:a16="http://schemas.microsoft.com/office/drawing/2014/main" val="2198574368"/>
                    </a:ext>
                  </a:extLst>
                </a:gridCol>
                <a:gridCol w="623074">
                  <a:extLst>
                    <a:ext uri="{9D8B030D-6E8A-4147-A177-3AD203B41FA5}">
                      <a16:colId xmlns:a16="http://schemas.microsoft.com/office/drawing/2014/main" val="2615182515"/>
                    </a:ext>
                  </a:extLst>
                </a:gridCol>
              </a:tblGrid>
              <a:tr h="513570">
                <a:tc>
                  <a:txBody>
                    <a:bodyPr/>
                    <a:lstStyle/>
                    <a:p>
                      <a:pPr rtl="0" fontAlgn="t">
                        <a:spcBef>
                          <a:spcPts val="0"/>
                        </a:spcBef>
                        <a:spcAft>
                          <a:spcPts val="0"/>
                        </a:spcAft>
                      </a:pPr>
                      <a:endParaRPr lang="en-US" sz="1600" strike="sngStrike">
                        <a:effectLst/>
                        <a:latin typeface="Times New Roman" panose="02020603050405020304" pitchFamily="18" charset="0"/>
                        <a:cs typeface="Times New Roman" panose="02020603050405020304" pitchFamily="18" charset="0"/>
                      </a:endParaRPr>
                    </a:p>
                  </a:txBody>
                  <a:tcPr marL="76200" marR="76200" marT="38100" marB="38100" anchor="ctr">
                    <a:lnL w="12700" cap="flat" cmpd="sng" algn="ctr">
                      <a:solidFill>
                        <a:schemeClr val="tx1"/>
                      </a:solidFill>
                      <a:prstDash val="solid"/>
                      <a:round/>
                      <a:headEnd type="none" w="med" len="med"/>
                      <a:tailEnd type="none" w="med" len="med"/>
                    </a:lnL>
                    <a:lnR w="7620" cap="flat" cmpd="sng" algn="ctr">
                      <a:solidFill>
                        <a:srgbClr val="666666"/>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CE5CD"/>
                    </a:solidFill>
                  </a:tcPr>
                </a:tc>
                <a:tc>
                  <a:txBody>
                    <a:bodyPr/>
                    <a:lstStyle/>
                    <a:p>
                      <a:pPr algn="ctr" rtl="0" fontAlgn="t">
                        <a:spcBef>
                          <a:spcPts val="0"/>
                        </a:spcBef>
                        <a:spcAft>
                          <a:spcPts val="0"/>
                        </a:spcAft>
                      </a:pPr>
                      <a:r>
                        <a:rPr lang="en-US" sz="1200" b="1" i="0" u="none" strike="noStrike">
                          <a:solidFill>
                            <a:srgbClr val="000000"/>
                          </a:solidFill>
                          <a:effectLst/>
                          <a:latin typeface="Arial" panose="020B0604020202020204" pitchFamily="34" charset="0"/>
                          <a:cs typeface="Arial" panose="020B0604020202020204" pitchFamily="34" charset="0"/>
                        </a:rPr>
                        <a:t>2020</a:t>
                      </a:r>
                      <a:endParaRPr lang="en-US" sz="1200">
                        <a:effectLst/>
                        <a:latin typeface="Arial" panose="020B0604020202020204" pitchFamily="34" charset="0"/>
                        <a:cs typeface="Arial" panose="020B0604020202020204" pitchFamily="34" charset="0"/>
                      </a:endParaRPr>
                    </a:p>
                  </a:txBody>
                  <a:tcPr marL="76200" marR="76200" marT="38100" marB="38100" anchor="ctr">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CE5CD"/>
                    </a:solidFill>
                  </a:tcPr>
                </a:tc>
                <a:tc>
                  <a:txBody>
                    <a:bodyPr/>
                    <a:lstStyle/>
                    <a:p>
                      <a:pPr algn="ctr" rtl="0" fontAlgn="t">
                        <a:spcBef>
                          <a:spcPts val="0"/>
                        </a:spcBef>
                        <a:spcAft>
                          <a:spcPts val="0"/>
                        </a:spcAft>
                      </a:pPr>
                      <a:r>
                        <a:rPr lang="en-US" sz="1200" b="1" i="0" u="none" strike="noStrike">
                          <a:solidFill>
                            <a:srgbClr val="000000"/>
                          </a:solidFill>
                          <a:effectLst/>
                          <a:latin typeface="Arial" panose="020B0604020202020204" pitchFamily="34" charset="0"/>
                          <a:cs typeface="Arial" panose="020B0604020202020204" pitchFamily="34" charset="0"/>
                        </a:rPr>
                        <a:t>2021</a:t>
                      </a:r>
                      <a:endParaRPr lang="en-US" sz="1200">
                        <a:effectLst/>
                        <a:latin typeface="Arial" panose="020B0604020202020204" pitchFamily="34" charset="0"/>
                        <a:cs typeface="Arial" panose="020B0604020202020204" pitchFamily="34" charset="0"/>
                      </a:endParaRPr>
                    </a:p>
                  </a:txBody>
                  <a:tcPr marL="76200" marR="76200" marT="38100" marB="38100" anchor="ctr">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CE5CD"/>
                    </a:solidFill>
                  </a:tcPr>
                </a:tc>
                <a:tc>
                  <a:txBody>
                    <a:bodyPr/>
                    <a:lstStyle/>
                    <a:p>
                      <a:pPr algn="ctr" rtl="0" fontAlgn="t">
                        <a:spcBef>
                          <a:spcPts val="0"/>
                        </a:spcBef>
                        <a:spcAft>
                          <a:spcPts val="0"/>
                        </a:spcAft>
                      </a:pPr>
                      <a:r>
                        <a:rPr lang="en-US" sz="1200" b="1" i="0" u="none" strike="noStrike">
                          <a:solidFill>
                            <a:srgbClr val="000000"/>
                          </a:solidFill>
                          <a:effectLst/>
                          <a:latin typeface="Arial" panose="020B0604020202020204" pitchFamily="34" charset="0"/>
                          <a:cs typeface="Arial" panose="020B0604020202020204" pitchFamily="34" charset="0"/>
                        </a:rPr>
                        <a:t>2022</a:t>
                      </a:r>
                      <a:endParaRPr lang="en-US" sz="1200">
                        <a:effectLst/>
                        <a:latin typeface="Arial" panose="020B0604020202020204" pitchFamily="34" charset="0"/>
                        <a:cs typeface="Arial" panose="020B0604020202020204" pitchFamily="34" charset="0"/>
                      </a:endParaRPr>
                    </a:p>
                  </a:txBody>
                  <a:tcPr marL="76200" marR="76200" marT="38100" marB="38100" anchor="ctr">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CE5CD"/>
                    </a:solidFill>
                  </a:tcPr>
                </a:tc>
                <a:tc>
                  <a:txBody>
                    <a:bodyPr/>
                    <a:lstStyle/>
                    <a:p>
                      <a:pPr algn="ctr" rtl="0" fontAlgn="t">
                        <a:spcBef>
                          <a:spcPts val="0"/>
                        </a:spcBef>
                        <a:spcAft>
                          <a:spcPts val="0"/>
                        </a:spcAft>
                      </a:pPr>
                      <a:r>
                        <a:rPr lang="en-US" sz="1200" b="1" i="0" u="none" strike="noStrike">
                          <a:solidFill>
                            <a:srgbClr val="000000"/>
                          </a:solidFill>
                          <a:effectLst/>
                          <a:latin typeface="Arial" panose="020B0604020202020204" pitchFamily="34" charset="0"/>
                          <a:cs typeface="Arial" panose="020B0604020202020204" pitchFamily="34" charset="0"/>
                        </a:rPr>
                        <a:t>2023</a:t>
                      </a:r>
                      <a:endParaRPr lang="en-US" sz="1200">
                        <a:effectLst/>
                        <a:latin typeface="Arial" panose="020B0604020202020204" pitchFamily="34" charset="0"/>
                        <a:cs typeface="Arial" panose="020B0604020202020204" pitchFamily="34" charset="0"/>
                      </a:endParaRPr>
                    </a:p>
                  </a:txBody>
                  <a:tcPr marL="76200" marR="76200" marT="38100" marB="38100" anchor="ctr">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CE5CD"/>
                    </a:solidFill>
                  </a:tcPr>
                </a:tc>
                <a:tc>
                  <a:txBody>
                    <a:bodyPr/>
                    <a:lstStyle/>
                    <a:p>
                      <a:pPr algn="ctr" rtl="0" fontAlgn="t">
                        <a:spcBef>
                          <a:spcPts val="0"/>
                        </a:spcBef>
                        <a:spcAft>
                          <a:spcPts val="0"/>
                        </a:spcAft>
                      </a:pPr>
                      <a:r>
                        <a:rPr lang="en-US" sz="1200" b="1" i="0" u="none" strike="noStrike">
                          <a:solidFill>
                            <a:srgbClr val="000000"/>
                          </a:solidFill>
                          <a:effectLst/>
                          <a:latin typeface="Arial" panose="020B0604020202020204" pitchFamily="34" charset="0"/>
                          <a:cs typeface="Arial" panose="020B0604020202020204" pitchFamily="34" charset="0"/>
                        </a:rPr>
                        <a:t>2024</a:t>
                      </a:r>
                      <a:endParaRPr lang="en-US" sz="1200">
                        <a:effectLst/>
                        <a:latin typeface="Arial" panose="020B0604020202020204" pitchFamily="34" charset="0"/>
                        <a:cs typeface="Arial" panose="020B0604020202020204" pitchFamily="34" charset="0"/>
                      </a:endParaRPr>
                    </a:p>
                  </a:txBody>
                  <a:tcPr marL="76200" marR="76200" marT="38100" marB="38100" anchor="ctr">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CE5CD"/>
                    </a:solidFill>
                  </a:tcPr>
                </a:tc>
                <a:tc>
                  <a:txBody>
                    <a:bodyPr/>
                    <a:lstStyle/>
                    <a:p>
                      <a:pPr algn="ctr" rtl="0" fontAlgn="t">
                        <a:spcBef>
                          <a:spcPts val="0"/>
                        </a:spcBef>
                        <a:spcAft>
                          <a:spcPts val="0"/>
                        </a:spcAft>
                      </a:pPr>
                      <a:r>
                        <a:rPr lang="en-US" sz="1200" b="1" i="0" u="none" strike="noStrike">
                          <a:solidFill>
                            <a:srgbClr val="000000"/>
                          </a:solidFill>
                          <a:effectLst/>
                          <a:latin typeface="Arial" panose="020B0604020202020204" pitchFamily="34" charset="0"/>
                          <a:cs typeface="Arial" panose="020B0604020202020204" pitchFamily="34" charset="0"/>
                        </a:rPr>
                        <a:t>2025</a:t>
                      </a:r>
                      <a:endParaRPr lang="en-US" sz="1200">
                        <a:effectLst/>
                        <a:latin typeface="Arial" panose="020B0604020202020204" pitchFamily="34" charset="0"/>
                        <a:cs typeface="Arial" panose="020B0604020202020204" pitchFamily="34" charset="0"/>
                      </a:endParaRPr>
                    </a:p>
                  </a:txBody>
                  <a:tcPr marL="76200" marR="76200" marT="38100" marB="38100" anchor="ctr">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CE5CD"/>
                    </a:solidFill>
                  </a:tcPr>
                </a:tc>
                <a:tc>
                  <a:txBody>
                    <a:bodyPr/>
                    <a:lstStyle/>
                    <a:p>
                      <a:pPr algn="ctr" rtl="0" fontAlgn="t">
                        <a:spcBef>
                          <a:spcPts val="0"/>
                        </a:spcBef>
                        <a:spcAft>
                          <a:spcPts val="0"/>
                        </a:spcAft>
                      </a:pPr>
                      <a:r>
                        <a:rPr lang="en-US" sz="1200" b="1" i="0" u="none" strike="noStrike">
                          <a:solidFill>
                            <a:srgbClr val="000000"/>
                          </a:solidFill>
                          <a:effectLst/>
                          <a:latin typeface="Arial" panose="020B0604020202020204" pitchFamily="34" charset="0"/>
                          <a:cs typeface="Arial" panose="020B0604020202020204" pitchFamily="34" charset="0"/>
                        </a:rPr>
                        <a:t>2026</a:t>
                      </a:r>
                      <a:endParaRPr lang="en-US" sz="1200">
                        <a:effectLst/>
                        <a:latin typeface="Arial" panose="020B0604020202020204" pitchFamily="34" charset="0"/>
                        <a:cs typeface="Arial" panose="020B0604020202020204" pitchFamily="34" charset="0"/>
                      </a:endParaRPr>
                    </a:p>
                  </a:txBody>
                  <a:tcPr marL="76200" marR="76200" marT="38100" marB="38100" anchor="ctr">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CE5CD"/>
                    </a:solidFill>
                  </a:tcPr>
                </a:tc>
                <a:tc>
                  <a:txBody>
                    <a:bodyPr/>
                    <a:lstStyle/>
                    <a:p>
                      <a:pPr algn="ctr" rtl="0" fontAlgn="t">
                        <a:spcBef>
                          <a:spcPts val="0"/>
                        </a:spcBef>
                        <a:spcAft>
                          <a:spcPts val="0"/>
                        </a:spcAft>
                      </a:pPr>
                      <a:r>
                        <a:rPr lang="en-US" sz="1200" b="1" i="0" u="none" strike="noStrike">
                          <a:solidFill>
                            <a:srgbClr val="000000"/>
                          </a:solidFill>
                          <a:effectLst/>
                          <a:latin typeface="Arial" panose="020B0604020202020204" pitchFamily="34" charset="0"/>
                          <a:cs typeface="Arial" panose="020B0604020202020204" pitchFamily="34" charset="0"/>
                        </a:rPr>
                        <a:t>2027</a:t>
                      </a:r>
                      <a:endParaRPr lang="en-US" sz="1200">
                        <a:effectLst/>
                        <a:latin typeface="Arial" panose="020B0604020202020204" pitchFamily="34" charset="0"/>
                        <a:cs typeface="Arial" panose="020B0604020202020204" pitchFamily="34" charset="0"/>
                      </a:endParaRPr>
                    </a:p>
                  </a:txBody>
                  <a:tcPr marL="76200" marR="76200" marT="38100" marB="38100" anchor="ctr">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CE5CD"/>
                    </a:solidFill>
                  </a:tcPr>
                </a:tc>
                <a:tc>
                  <a:txBody>
                    <a:bodyPr/>
                    <a:lstStyle/>
                    <a:p>
                      <a:pPr algn="ctr" rtl="0" fontAlgn="t">
                        <a:spcBef>
                          <a:spcPts val="0"/>
                        </a:spcBef>
                        <a:spcAft>
                          <a:spcPts val="0"/>
                        </a:spcAft>
                      </a:pPr>
                      <a:r>
                        <a:rPr lang="en-US" sz="1200" b="1" i="0" u="none" strike="noStrike">
                          <a:solidFill>
                            <a:srgbClr val="000000"/>
                          </a:solidFill>
                          <a:effectLst/>
                          <a:latin typeface="Arial" panose="020B0604020202020204" pitchFamily="34" charset="0"/>
                          <a:cs typeface="Arial" panose="020B0604020202020204" pitchFamily="34" charset="0"/>
                        </a:rPr>
                        <a:t>2028</a:t>
                      </a:r>
                      <a:endParaRPr lang="en-US" sz="1200">
                        <a:effectLst/>
                        <a:latin typeface="Arial" panose="020B0604020202020204" pitchFamily="34" charset="0"/>
                        <a:cs typeface="Arial" panose="020B0604020202020204" pitchFamily="34" charset="0"/>
                      </a:endParaRPr>
                    </a:p>
                  </a:txBody>
                  <a:tcPr marL="76200" marR="76200" marT="38100" marB="38100" anchor="ctr">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CE5CD"/>
                    </a:solidFill>
                  </a:tcPr>
                </a:tc>
                <a:tc>
                  <a:txBody>
                    <a:bodyPr/>
                    <a:lstStyle/>
                    <a:p>
                      <a:pPr algn="ctr" rtl="0" fontAlgn="t">
                        <a:spcBef>
                          <a:spcPts val="0"/>
                        </a:spcBef>
                        <a:spcAft>
                          <a:spcPts val="0"/>
                        </a:spcAft>
                      </a:pPr>
                      <a:r>
                        <a:rPr lang="en-US" sz="1200" b="1" i="0" u="none" strike="noStrike">
                          <a:solidFill>
                            <a:srgbClr val="000000"/>
                          </a:solidFill>
                          <a:effectLst/>
                          <a:latin typeface="Arial" panose="020B0604020202020204" pitchFamily="34" charset="0"/>
                          <a:cs typeface="Arial" panose="020B0604020202020204" pitchFamily="34" charset="0"/>
                        </a:rPr>
                        <a:t>2029</a:t>
                      </a:r>
                      <a:endParaRPr lang="en-US" sz="1200">
                        <a:effectLst/>
                        <a:latin typeface="Arial" panose="020B0604020202020204" pitchFamily="34" charset="0"/>
                        <a:cs typeface="Arial" panose="020B0604020202020204" pitchFamily="34" charset="0"/>
                      </a:endParaRPr>
                    </a:p>
                  </a:txBody>
                  <a:tcPr marL="76200" marR="76200" marT="38100" marB="38100" anchor="ctr">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CE5CD"/>
                    </a:solidFill>
                  </a:tcPr>
                </a:tc>
                <a:tc>
                  <a:txBody>
                    <a:bodyPr/>
                    <a:lstStyle/>
                    <a:p>
                      <a:pPr marL="0" marR="0" lvl="0" indent="0" algn="ctr" defTabSz="609570" rtl="0" eaLnBrk="1" fontAlgn="t" latinLnBrk="0" hangingPunct="1">
                        <a:lnSpc>
                          <a:spcPct val="100000"/>
                        </a:lnSpc>
                        <a:spcBef>
                          <a:spcPts val="0"/>
                        </a:spcBef>
                        <a:spcAft>
                          <a:spcPts val="0"/>
                        </a:spcAft>
                        <a:buClrTx/>
                        <a:buSzTx/>
                        <a:buFontTx/>
                        <a:buNone/>
                        <a:tabLst/>
                        <a:defRPr/>
                      </a:pPr>
                      <a:r>
                        <a:rPr lang="en-US" sz="1200" b="1" i="0" u="none" strike="noStrike">
                          <a:solidFill>
                            <a:srgbClr val="000000"/>
                          </a:solidFill>
                          <a:effectLst/>
                          <a:latin typeface="Arial" panose="020B0604020202020204" pitchFamily="34" charset="0"/>
                          <a:cs typeface="Arial" panose="020B0604020202020204" pitchFamily="34" charset="0"/>
                        </a:rPr>
                        <a:t>2030</a:t>
                      </a:r>
                      <a:endParaRPr lang="en-US" sz="1200">
                        <a:effectLst/>
                        <a:latin typeface="Arial" panose="020B0604020202020204" pitchFamily="34" charset="0"/>
                        <a:cs typeface="Arial" panose="020B0604020202020204" pitchFamily="34" charset="0"/>
                      </a:endParaRPr>
                    </a:p>
                  </a:txBody>
                  <a:tcPr marL="76200" marR="76200" marT="38100" marB="38100" anchor="ctr">
                    <a:lnL w="7620" cap="flat" cmpd="sng" algn="ctr">
                      <a:solidFill>
                        <a:srgbClr val="666666"/>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7620" cap="flat" cmpd="sng" algn="ctr">
                      <a:solidFill>
                        <a:srgbClr val="666666"/>
                      </a:solidFill>
                      <a:prstDash val="solid"/>
                      <a:round/>
                      <a:headEnd type="none" w="med" len="med"/>
                      <a:tailEnd type="none" w="med" len="med"/>
                    </a:lnB>
                    <a:solidFill>
                      <a:srgbClr val="FCE5CD"/>
                    </a:solidFill>
                  </a:tcPr>
                </a:tc>
                <a:extLst>
                  <a:ext uri="{0D108BD9-81ED-4DB2-BD59-A6C34878D82A}">
                    <a16:rowId xmlns:a16="http://schemas.microsoft.com/office/drawing/2014/main" val="4170505617"/>
                  </a:ext>
                </a:extLst>
              </a:tr>
              <a:tr h="682514">
                <a:tc>
                  <a:txBody>
                    <a:bodyPr/>
                    <a:lstStyle/>
                    <a:p>
                      <a:pPr rtl="0" fontAlgn="t">
                        <a:spcBef>
                          <a:spcPts val="0"/>
                        </a:spcBef>
                        <a:spcAft>
                          <a:spcPts val="0"/>
                        </a:spcAft>
                      </a:pPr>
                      <a:r>
                        <a:rPr lang="en-US" sz="1300" b="1" i="0" u="none" strike="noStrike" dirty="0">
                          <a:solidFill>
                            <a:srgbClr val="000000"/>
                          </a:solidFill>
                          <a:effectLst/>
                          <a:latin typeface="Arial" panose="020B0604020202020204" pitchFamily="34" charset="0"/>
                          <a:cs typeface="Arial" panose="020B0604020202020204" pitchFamily="34" charset="0"/>
                        </a:rPr>
                        <a:t>Systems</a:t>
                      </a:r>
                    </a:p>
                    <a:p>
                      <a:pPr rtl="0" fontAlgn="t">
                        <a:spcBef>
                          <a:spcPts val="0"/>
                        </a:spcBef>
                        <a:spcAft>
                          <a:spcPts val="0"/>
                        </a:spcAft>
                      </a:pPr>
                      <a:endParaRPr lang="en-US" sz="1050" b="1" i="1" dirty="0">
                        <a:effectLst/>
                        <a:latin typeface="Arial" panose="020B0604020202020204" pitchFamily="34" charset="0"/>
                        <a:cs typeface="Arial" panose="020B0604020202020204" pitchFamily="34" charset="0"/>
                      </a:endParaRPr>
                    </a:p>
                  </a:txBody>
                  <a:tcPr marL="76200" marR="76200" marT="38100" marB="38100" anchor="ctr">
                    <a:lnL w="12700" cap="flat" cmpd="sng" algn="ctr">
                      <a:solidFill>
                        <a:schemeClr val="tx1"/>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endParaRPr lang="en-US" sz="1200">
                        <a:effectLst/>
                        <a:latin typeface="Times New Roman" panose="02020603050405020304" pitchFamily="18" charset="0"/>
                        <a:cs typeface="Times New Roman" panose="02020603050405020304" pitchFamily="18" charset="0"/>
                      </a:endParaRPr>
                    </a:p>
                  </a:txBody>
                  <a:tcPr marL="76200" marR="76200" marT="38100" marB="3810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r>
                        <a:rPr lang="en-US" sz="1200">
                          <a:effectLst/>
                          <a:latin typeface="Times New Roman" panose="02020603050405020304" pitchFamily="18" charset="0"/>
                          <a:cs typeface="Times New Roman" panose="02020603050405020304" pitchFamily="18" charset="0"/>
                        </a:rPr>
                        <a:t> </a:t>
                      </a:r>
                    </a:p>
                  </a:txBody>
                  <a:tcPr marL="76200" marR="76200" marT="38100" marB="3810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r>
                        <a:rPr lang="en-US" sz="1200">
                          <a:effectLst/>
                          <a:latin typeface="Times New Roman" panose="02020603050405020304" pitchFamily="18" charset="0"/>
                          <a:cs typeface="Times New Roman" panose="02020603050405020304" pitchFamily="18" charset="0"/>
                        </a:rPr>
                        <a:t> </a:t>
                      </a:r>
                    </a:p>
                  </a:txBody>
                  <a:tcPr marL="76200" marR="76200" marT="38100" marB="3810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endParaRPr lang="en-US" sz="1200">
                        <a:effectLst/>
                        <a:latin typeface="Times New Roman" panose="02020603050405020304" pitchFamily="18" charset="0"/>
                        <a:cs typeface="Times New Roman" panose="02020603050405020304" pitchFamily="18" charset="0"/>
                      </a:endParaRPr>
                    </a:p>
                  </a:txBody>
                  <a:tcPr marL="76200" marR="76200" marT="38100" marB="3810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endParaRPr lang="en-US" sz="1200">
                        <a:effectLst/>
                        <a:latin typeface="Times New Roman" panose="02020603050405020304" pitchFamily="18" charset="0"/>
                        <a:cs typeface="Times New Roman" panose="02020603050405020304" pitchFamily="18" charset="0"/>
                      </a:endParaRPr>
                    </a:p>
                  </a:txBody>
                  <a:tcPr marL="76200" marR="76200" marT="38100" marB="3810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endParaRPr lang="en-US" sz="1200">
                        <a:effectLst/>
                        <a:latin typeface="Times New Roman" panose="02020603050405020304" pitchFamily="18" charset="0"/>
                        <a:cs typeface="Times New Roman" panose="02020603050405020304" pitchFamily="18" charset="0"/>
                      </a:endParaRPr>
                    </a:p>
                  </a:txBody>
                  <a:tcPr marL="76200" marR="76200" marT="38100" marB="3810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endParaRPr lang="en-US" sz="1200">
                        <a:effectLst/>
                        <a:latin typeface="Times New Roman" panose="02020603050405020304" pitchFamily="18" charset="0"/>
                        <a:cs typeface="Times New Roman" panose="02020603050405020304" pitchFamily="18" charset="0"/>
                      </a:endParaRPr>
                    </a:p>
                  </a:txBody>
                  <a:tcPr marL="76200" marR="76200" marT="38100" marB="3810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endParaRPr lang="en-US" sz="1200">
                        <a:effectLst/>
                        <a:latin typeface="Times New Roman" panose="02020603050405020304" pitchFamily="18" charset="0"/>
                        <a:cs typeface="Times New Roman" panose="02020603050405020304" pitchFamily="18" charset="0"/>
                      </a:endParaRPr>
                    </a:p>
                  </a:txBody>
                  <a:tcPr marL="76200" marR="76200" marT="38100" marB="3810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endParaRPr lang="en-US" sz="1200">
                        <a:effectLst/>
                        <a:latin typeface="Times New Roman" panose="02020603050405020304" pitchFamily="18" charset="0"/>
                        <a:cs typeface="Times New Roman" panose="02020603050405020304" pitchFamily="18" charset="0"/>
                      </a:endParaRPr>
                    </a:p>
                  </a:txBody>
                  <a:tcPr marL="76200" marR="76200" marT="38100" marB="3810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r>
                        <a:rPr lang="en-US" sz="1200">
                          <a:effectLst/>
                          <a:latin typeface="Times New Roman" panose="02020603050405020304" pitchFamily="18" charset="0"/>
                          <a:cs typeface="Times New Roman" panose="02020603050405020304" pitchFamily="18" charset="0"/>
                        </a:rPr>
                        <a:t> </a:t>
                      </a:r>
                    </a:p>
                  </a:txBody>
                  <a:tcPr marL="76200" marR="76200" marT="38100" marB="3810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r>
                        <a:rPr lang="en-US" sz="1200">
                          <a:effectLst/>
                          <a:latin typeface="Times New Roman" panose="02020603050405020304" pitchFamily="18" charset="0"/>
                          <a:cs typeface="Times New Roman" panose="02020603050405020304" pitchFamily="18" charset="0"/>
                        </a:rPr>
                        <a:t> </a:t>
                      </a:r>
                    </a:p>
                  </a:txBody>
                  <a:tcPr marL="76200" marR="76200" marT="38100" marB="38100">
                    <a:lnL w="7620" cap="flat" cmpd="sng" algn="ctr">
                      <a:solidFill>
                        <a:srgbClr val="666666"/>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1155471293"/>
                  </a:ext>
                </a:extLst>
              </a:tr>
              <a:tr h="791589">
                <a:tc>
                  <a:txBody>
                    <a:bodyPr/>
                    <a:lstStyle/>
                    <a:p>
                      <a:pPr rtl="0" fontAlgn="t">
                        <a:spcBef>
                          <a:spcPts val="0"/>
                        </a:spcBef>
                        <a:spcAft>
                          <a:spcPts val="0"/>
                        </a:spcAft>
                      </a:pPr>
                      <a:r>
                        <a:rPr lang="en-US" sz="1300" b="1" i="0" u="none" strike="noStrike" dirty="0">
                          <a:solidFill>
                            <a:srgbClr val="000000"/>
                          </a:solidFill>
                          <a:effectLst/>
                          <a:latin typeface="Arial" panose="020B0604020202020204" pitchFamily="34" charset="0"/>
                          <a:cs typeface="Arial" panose="020B0604020202020204" pitchFamily="34" charset="0"/>
                        </a:rPr>
                        <a:t>Tunnel &amp; Trackwork </a:t>
                      </a:r>
                    </a:p>
                    <a:p>
                      <a:pPr rtl="0" fontAlgn="t">
                        <a:spcBef>
                          <a:spcPts val="0"/>
                        </a:spcBef>
                        <a:spcAft>
                          <a:spcPts val="0"/>
                        </a:spcAft>
                      </a:pPr>
                      <a:endParaRPr lang="en-US" sz="1300" b="1" dirty="0">
                        <a:effectLst/>
                        <a:latin typeface="Arial" panose="020B0604020202020204" pitchFamily="34" charset="0"/>
                        <a:cs typeface="Arial" panose="020B0604020202020204" pitchFamily="34" charset="0"/>
                      </a:endParaRPr>
                    </a:p>
                  </a:txBody>
                  <a:tcPr marL="76200" marR="76200" marT="38100" marB="38100" anchor="ctr">
                    <a:lnL w="12700" cap="flat" cmpd="sng" algn="ctr">
                      <a:solidFill>
                        <a:schemeClr val="tx1"/>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endParaRPr lang="en-US" sz="1200">
                        <a:effectLst/>
                        <a:latin typeface="Times New Roman" panose="02020603050405020304" pitchFamily="18" charset="0"/>
                        <a:cs typeface="Times New Roman" panose="02020603050405020304" pitchFamily="18" charset="0"/>
                      </a:endParaRPr>
                    </a:p>
                  </a:txBody>
                  <a:tcPr marL="76200" marR="76200" marT="38100" marB="3810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r>
                        <a:rPr lang="en-US" sz="1200">
                          <a:effectLst/>
                          <a:latin typeface="Times New Roman" panose="02020603050405020304" pitchFamily="18" charset="0"/>
                          <a:cs typeface="Times New Roman" panose="02020603050405020304" pitchFamily="18" charset="0"/>
                        </a:rPr>
                        <a:t> </a:t>
                      </a:r>
                    </a:p>
                  </a:txBody>
                  <a:tcPr marL="76200" marR="76200" marT="38100" marB="3810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r>
                        <a:rPr lang="en-US" sz="1200" dirty="0">
                          <a:effectLst/>
                          <a:latin typeface="Times New Roman" panose="02020603050405020304" pitchFamily="18" charset="0"/>
                          <a:cs typeface="Times New Roman" panose="02020603050405020304" pitchFamily="18" charset="0"/>
                        </a:rPr>
                        <a:t> </a:t>
                      </a:r>
                    </a:p>
                  </a:txBody>
                  <a:tcPr marL="76200" marR="76200" marT="38100" marB="3810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endParaRPr lang="en-US" sz="1200" dirty="0">
                        <a:effectLst/>
                        <a:latin typeface="Times New Roman" panose="02020603050405020304" pitchFamily="18" charset="0"/>
                        <a:cs typeface="Times New Roman" panose="02020603050405020304" pitchFamily="18" charset="0"/>
                      </a:endParaRPr>
                    </a:p>
                  </a:txBody>
                  <a:tcPr marL="76200" marR="76200" marT="38100" marB="3810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endParaRPr lang="en-US" sz="1200">
                        <a:effectLst/>
                        <a:latin typeface="Times New Roman" panose="02020603050405020304" pitchFamily="18" charset="0"/>
                        <a:cs typeface="Times New Roman" panose="02020603050405020304" pitchFamily="18" charset="0"/>
                      </a:endParaRPr>
                    </a:p>
                  </a:txBody>
                  <a:tcPr marL="76200" marR="76200" marT="38100" marB="3810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endParaRPr lang="en-US" sz="1200">
                        <a:effectLst/>
                        <a:latin typeface="Times New Roman" panose="02020603050405020304" pitchFamily="18" charset="0"/>
                        <a:cs typeface="Times New Roman" panose="02020603050405020304" pitchFamily="18" charset="0"/>
                      </a:endParaRPr>
                    </a:p>
                  </a:txBody>
                  <a:tcPr marL="76200" marR="76200" marT="38100" marB="3810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endParaRPr lang="en-US" sz="1200">
                        <a:effectLst/>
                        <a:latin typeface="Times New Roman" panose="02020603050405020304" pitchFamily="18" charset="0"/>
                        <a:cs typeface="Times New Roman" panose="02020603050405020304" pitchFamily="18" charset="0"/>
                      </a:endParaRPr>
                    </a:p>
                  </a:txBody>
                  <a:tcPr marL="76200" marR="76200" marT="38100" marB="3810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endParaRPr lang="en-US" sz="1200">
                        <a:effectLst/>
                        <a:latin typeface="Times New Roman" panose="02020603050405020304" pitchFamily="18" charset="0"/>
                        <a:cs typeface="Times New Roman" panose="02020603050405020304" pitchFamily="18" charset="0"/>
                      </a:endParaRPr>
                    </a:p>
                  </a:txBody>
                  <a:tcPr marL="76200" marR="76200" marT="38100" marB="3810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endParaRPr lang="en-US" sz="1200">
                        <a:effectLst/>
                        <a:latin typeface="Times New Roman" panose="02020603050405020304" pitchFamily="18" charset="0"/>
                        <a:cs typeface="Times New Roman" panose="02020603050405020304" pitchFamily="18" charset="0"/>
                      </a:endParaRPr>
                    </a:p>
                  </a:txBody>
                  <a:tcPr marL="76200" marR="76200" marT="38100" marB="3810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r>
                        <a:rPr lang="en-US" sz="1200">
                          <a:effectLst/>
                          <a:latin typeface="Times New Roman" panose="02020603050405020304" pitchFamily="18" charset="0"/>
                          <a:cs typeface="Times New Roman" panose="02020603050405020304" pitchFamily="18" charset="0"/>
                        </a:rPr>
                        <a:t> </a:t>
                      </a:r>
                    </a:p>
                  </a:txBody>
                  <a:tcPr marL="76200" marR="76200" marT="38100" marB="3810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r>
                        <a:rPr lang="en-US" sz="1200">
                          <a:effectLst/>
                          <a:latin typeface="Times New Roman" panose="02020603050405020304" pitchFamily="18" charset="0"/>
                          <a:cs typeface="Times New Roman" panose="02020603050405020304" pitchFamily="18" charset="0"/>
                        </a:rPr>
                        <a:t> </a:t>
                      </a:r>
                    </a:p>
                  </a:txBody>
                  <a:tcPr marL="76200" marR="76200" marT="38100" marB="38100">
                    <a:lnL w="7620" cap="flat" cmpd="sng" algn="ctr">
                      <a:solidFill>
                        <a:srgbClr val="666666"/>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4091720468"/>
                  </a:ext>
                </a:extLst>
              </a:tr>
              <a:tr h="803309">
                <a:tc>
                  <a:txBody>
                    <a:bodyPr/>
                    <a:lstStyle/>
                    <a:p>
                      <a:pPr rtl="0" fontAlgn="t">
                        <a:spcBef>
                          <a:spcPts val="0"/>
                        </a:spcBef>
                        <a:spcAft>
                          <a:spcPts val="0"/>
                        </a:spcAft>
                      </a:pPr>
                      <a:r>
                        <a:rPr lang="en-US" sz="1300" b="1" i="0" u="none" strike="noStrike">
                          <a:solidFill>
                            <a:srgbClr val="000000"/>
                          </a:solidFill>
                          <a:effectLst/>
                          <a:latin typeface="Arial" panose="020B0604020202020204" pitchFamily="34" charset="0"/>
                          <a:cs typeface="Arial" panose="020B0604020202020204" pitchFamily="34" charset="0"/>
                        </a:rPr>
                        <a:t>Newhall Yard &amp; Santa Clara Station</a:t>
                      </a:r>
                      <a:endParaRPr lang="en-US" sz="1300" b="1">
                        <a:effectLst/>
                        <a:latin typeface="Arial" panose="020B0604020202020204" pitchFamily="34" charset="0"/>
                        <a:cs typeface="Arial" panose="020B0604020202020204" pitchFamily="34" charset="0"/>
                      </a:endParaRPr>
                    </a:p>
                  </a:txBody>
                  <a:tcPr marL="76200" marR="76200" marT="38100" marB="38100" anchor="ctr">
                    <a:lnL w="12700" cap="flat" cmpd="sng" algn="ctr">
                      <a:solidFill>
                        <a:schemeClr val="tx1"/>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endParaRPr lang="en-US" sz="1200">
                        <a:effectLst/>
                        <a:latin typeface="Times New Roman" panose="02020603050405020304" pitchFamily="18" charset="0"/>
                        <a:cs typeface="Times New Roman" panose="02020603050405020304" pitchFamily="18" charset="0"/>
                      </a:endParaRPr>
                    </a:p>
                  </a:txBody>
                  <a:tcPr marL="76200" marR="76200" marT="38100" marB="3810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r>
                        <a:rPr lang="en-US" sz="1200">
                          <a:effectLst/>
                          <a:latin typeface="Times New Roman" panose="02020603050405020304" pitchFamily="18" charset="0"/>
                          <a:cs typeface="Times New Roman" panose="02020603050405020304" pitchFamily="18" charset="0"/>
                        </a:rPr>
                        <a:t> </a:t>
                      </a:r>
                    </a:p>
                  </a:txBody>
                  <a:tcPr marL="76200" marR="76200" marT="38100" marB="3810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r>
                        <a:rPr lang="en-US" sz="1200">
                          <a:effectLst/>
                          <a:latin typeface="Times New Roman" panose="02020603050405020304" pitchFamily="18" charset="0"/>
                          <a:cs typeface="Times New Roman" panose="02020603050405020304" pitchFamily="18" charset="0"/>
                        </a:rPr>
                        <a:t> </a:t>
                      </a:r>
                    </a:p>
                  </a:txBody>
                  <a:tcPr marL="76200" marR="76200" marT="38100" marB="3810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endParaRPr lang="en-US" sz="1200">
                        <a:effectLst/>
                        <a:latin typeface="Times New Roman" panose="02020603050405020304" pitchFamily="18" charset="0"/>
                        <a:cs typeface="Times New Roman" panose="02020603050405020304" pitchFamily="18" charset="0"/>
                      </a:endParaRPr>
                    </a:p>
                  </a:txBody>
                  <a:tcPr marL="76200" marR="76200" marT="38100" marB="3810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endParaRPr lang="en-US" sz="1200" dirty="0">
                        <a:effectLst/>
                        <a:latin typeface="Times New Roman" panose="02020603050405020304" pitchFamily="18" charset="0"/>
                        <a:cs typeface="Times New Roman" panose="02020603050405020304" pitchFamily="18" charset="0"/>
                      </a:endParaRPr>
                    </a:p>
                  </a:txBody>
                  <a:tcPr marL="76200" marR="76200" marT="38100" marB="3810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endParaRPr lang="en-US" sz="1200">
                        <a:effectLst/>
                        <a:latin typeface="Times New Roman" panose="02020603050405020304" pitchFamily="18" charset="0"/>
                        <a:cs typeface="Times New Roman" panose="02020603050405020304" pitchFamily="18" charset="0"/>
                      </a:endParaRPr>
                    </a:p>
                  </a:txBody>
                  <a:tcPr marL="76200" marR="76200" marT="38100" marB="3810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endParaRPr lang="en-US" sz="1200">
                        <a:effectLst/>
                        <a:latin typeface="Times New Roman" panose="02020603050405020304" pitchFamily="18" charset="0"/>
                        <a:cs typeface="Times New Roman" panose="02020603050405020304" pitchFamily="18" charset="0"/>
                      </a:endParaRPr>
                    </a:p>
                  </a:txBody>
                  <a:tcPr marL="76200" marR="76200" marT="38100" marB="3810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endParaRPr lang="en-US" sz="1200">
                        <a:effectLst/>
                        <a:latin typeface="Times New Roman" panose="02020603050405020304" pitchFamily="18" charset="0"/>
                        <a:cs typeface="Times New Roman" panose="02020603050405020304" pitchFamily="18" charset="0"/>
                      </a:endParaRPr>
                    </a:p>
                  </a:txBody>
                  <a:tcPr marL="76200" marR="76200" marT="38100" marB="3810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endParaRPr lang="en-US" sz="1200">
                        <a:effectLst/>
                        <a:latin typeface="Times New Roman" panose="02020603050405020304" pitchFamily="18" charset="0"/>
                        <a:cs typeface="Times New Roman" panose="02020603050405020304" pitchFamily="18" charset="0"/>
                      </a:endParaRPr>
                    </a:p>
                  </a:txBody>
                  <a:tcPr marL="76200" marR="76200" marT="38100" marB="3810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r>
                        <a:rPr lang="en-US" sz="1200">
                          <a:effectLst/>
                          <a:latin typeface="Times New Roman" panose="02020603050405020304" pitchFamily="18" charset="0"/>
                          <a:cs typeface="Times New Roman" panose="02020603050405020304" pitchFamily="18" charset="0"/>
                        </a:rPr>
                        <a:t> </a:t>
                      </a:r>
                    </a:p>
                  </a:txBody>
                  <a:tcPr marL="76200" marR="76200" marT="38100" marB="3810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r>
                        <a:rPr lang="en-US" sz="1200">
                          <a:effectLst/>
                          <a:latin typeface="Times New Roman" panose="02020603050405020304" pitchFamily="18" charset="0"/>
                          <a:cs typeface="Times New Roman" panose="02020603050405020304" pitchFamily="18" charset="0"/>
                        </a:rPr>
                        <a:t> </a:t>
                      </a:r>
                    </a:p>
                  </a:txBody>
                  <a:tcPr marL="76200" marR="76200" marT="38100" marB="38100">
                    <a:lnL w="7620" cap="flat" cmpd="sng" algn="ctr">
                      <a:solidFill>
                        <a:srgbClr val="666666"/>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1693318899"/>
                  </a:ext>
                </a:extLst>
              </a:tr>
              <a:tr h="748450">
                <a:tc>
                  <a:txBody>
                    <a:bodyPr/>
                    <a:lstStyle/>
                    <a:p>
                      <a:pPr marL="0" marR="0" lvl="0" indent="0" algn="l" defTabSz="609585" rtl="0" eaLnBrk="1" fontAlgn="t" latinLnBrk="0" hangingPunct="1">
                        <a:lnSpc>
                          <a:spcPct val="100000"/>
                        </a:lnSpc>
                        <a:spcBef>
                          <a:spcPts val="0"/>
                        </a:spcBef>
                        <a:spcAft>
                          <a:spcPts val="0"/>
                        </a:spcAft>
                        <a:buClrTx/>
                        <a:buSzTx/>
                        <a:buFontTx/>
                        <a:buNone/>
                        <a:tabLst/>
                        <a:defRPr/>
                      </a:pPr>
                      <a:r>
                        <a:rPr lang="en-US" sz="1300" b="1" i="0" u="none" strike="noStrike">
                          <a:solidFill>
                            <a:srgbClr val="000000"/>
                          </a:solidFill>
                          <a:effectLst/>
                          <a:latin typeface="Arial" panose="020B0604020202020204" pitchFamily="34" charset="0"/>
                          <a:cs typeface="Arial" panose="020B0604020202020204" pitchFamily="34" charset="0"/>
                        </a:rPr>
                        <a:t>Stations</a:t>
                      </a:r>
                      <a:endParaRPr lang="en-US" sz="1300" b="1">
                        <a:effectLst/>
                        <a:latin typeface="Arial" panose="020B0604020202020204" pitchFamily="34" charset="0"/>
                        <a:cs typeface="Arial" panose="020B0604020202020204" pitchFamily="34" charset="0"/>
                      </a:endParaRPr>
                    </a:p>
                  </a:txBody>
                  <a:tcPr marL="76200" marR="76200" marT="38100" marB="38100" anchor="ctr">
                    <a:lnL w="12700" cap="flat" cmpd="sng" algn="ctr">
                      <a:solidFill>
                        <a:schemeClr val="tx1"/>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endParaRPr lang="en-US" sz="1200">
                        <a:effectLst/>
                        <a:latin typeface="Times New Roman" panose="02020603050405020304" pitchFamily="18" charset="0"/>
                        <a:cs typeface="Times New Roman" panose="02020603050405020304" pitchFamily="18" charset="0"/>
                      </a:endParaRPr>
                    </a:p>
                  </a:txBody>
                  <a:tcPr marL="76200" marR="76200" marT="38100" marB="3810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endParaRPr lang="en-US" sz="1200">
                        <a:effectLst/>
                        <a:latin typeface="Times New Roman" panose="02020603050405020304" pitchFamily="18" charset="0"/>
                        <a:cs typeface="Times New Roman" panose="02020603050405020304" pitchFamily="18" charset="0"/>
                      </a:endParaRPr>
                    </a:p>
                  </a:txBody>
                  <a:tcPr marL="76200" marR="76200" marT="38100" marB="3810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endParaRPr lang="en-US" sz="1200">
                        <a:effectLst/>
                        <a:latin typeface="Times New Roman" panose="02020603050405020304" pitchFamily="18" charset="0"/>
                        <a:cs typeface="Times New Roman" panose="02020603050405020304" pitchFamily="18" charset="0"/>
                      </a:endParaRPr>
                    </a:p>
                  </a:txBody>
                  <a:tcPr marL="76200" marR="76200" marT="38100" marB="3810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endParaRPr lang="en-US" sz="1200">
                        <a:effectLst/>
                        <a:latin typeface="Times New Roman" panose="02020603050405020304" pitchFamily="18" charset="0"/>
                        <a:cs typeface="Times New Roman" panose="02020603050405020304" pitchFamily="18" charset="0"/>
                      </a:endParaRPr>
                    </a:p>
                  </a:txBody>
                  <a:tcPr marL="76200" marR="76200" marT="38100" marB="3810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endParaRPr lang="en-US" sz="1200">
                        <a:effectLst/>
                        <a:latin typeface="Times New Roman" panose="02020603050405020304" pitchFamily="18" charset="0"/>
                        <a:cs typeface="Times New Roman" panose="02020603050405020304" pitchFamily="18" charset="0"/>
                      </a:endParaRPr>
                    </a:p>
                  </a:txBody>
                  <a:tcPr marL="76200" marR="76200" marT="38100" marB="3810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endParaRPr lang="en-US" sz="1200">
                        <a:effectLst/>
                        <a:latin typeface="Times New Roman" panose="02020603050405020304" pitchFamily="18" charset="0"/>
                        <a:cs typeface="Times New Roman" panose="02020603050405020304" pitchFamily="18" charset="0"/>
                      </a:endParaRPr>
                    </a:p>
                  </a:txBody>
                  <a:tcPr marL="76200" marR="76200" marT="38100" marB="3810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endParaRPr lang="en-US" sz="1200">
                        <a:effectLst/>
                        <a:latin typeface="Times New Roman" panose="02020603050405020304" pitchFamily="18" charset="0"/>
                        <a:cs typeface="Times New Roman" panose="02020603050405020304" pitchFamily="18" charset="0"/>
                      </a:endParaRPr>
                    </a:p>
                  </a:txBody>
                  <a:tcPr marL="76200" marR="76200" marT="38100" marB="3810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endParaRPr lang="en-US" sz="1200">
                        <a:effectLst/>
                        <a:latin typeface="Times New Roman" panose="02020603050405020304" pitchFamily="18" charset="0"/>
                        <a:cs typeface="Times New Roman" panose="02020603050405020304" pitchFamily="18" charset="0"/>
                      </a:endParaRPr>
                    </a:p>
                  </a:txBody>
                  <a:tcPr marL="76200" marR="76200" marT="38100" marB="3810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endParaRPr lang="en-US" sz="1200">
                        <a:effectLst/>
                        <a:latin typeface="Times New Roman" panose="02020603050405020304" pitchFamily="18" charset="0"/>
                        <a:cs typeface="Times New Roman" panose="02020603050405020304" pitchFamily="18" charset="0"/>
                      </a:endParaRPr>
                    </a:p>
                  </a:txBody>
                  <a:tcPr marL="76200" marR="76200" marT="38100" marB="3810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endParaRPr lang="en-US" sz="1200">
                        <a:effectLst/>
                        <a:latin typeface="Times New Roman" panose="02020603050405020304" pitchFamily="18" charset="0"/>
                        <a:cs typeface="Times New Roman" panose="02020603050405020304" pitchFamily="18" charset="0"/>
                      </a:endParaRPr>
                    </a:p>
                  </a:txBody>
                  <a:tcPr marL="76200" marR="76200" marT="38100" marB="3810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endParaRPr lang="en-US" sz="1200">
                        <a:effectLst/>
                        <a:latin typeface="Times New Roman" panose="02020603050405020304" pitchFamily="18" charset="0"/>
                        <a:cs typeface="Times New Roman" panose="02020603050405020304" pitchFamily="18" charset="0"/>
                      </a:endParaRPr>
                    </a:p>
                  </a:txBody>
                  <a:tcPr marL="76200" marR="76200" marT="38100" marB="38100">
                    <a:lnL w="7620" cap="flat" cmpd="sng" algn="ctr">
                      <a:solidFill>
                        <a:srgbClr val="666666"/>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925628937"/>
                  </a:ext>
                </a:extLst>
              </a:tr>
              <a:tr h="780970">
                <a:tc>
                  <a:txBody>
                    <a:bodyPr/>
                    <a:lstStyle/>
                    <a:p>
                      <a:pPr marL="0" marR="0" lvl="0" indent="0" algn="l" defTabSz="609585" rtl="0" eaLnBrk="1" fontAlgn="t" latinLnBrk="0" hangingPunct="1">
                        <a:lnSpc>
                          <a:spcPct val="100000"/>
                        </a:lnSpc>
                        <a:spcBef>
                          <a:spcPts val="0"/>
                        </a:spcBef>
                        <a:spcAft>
                          <a:spcPts val="0"/>
                        </a:spcAft>
                        <a:buClrTx/>
                        <a:buSzTx/>
                        <a:buFontTx/>
                        <a:buNone/>
                        <a:tabLst/>
                        <a:defRPr/>
                      </a:pPr>
                      <a:r>
                        <a:rPr lang="en-US" sz="1300" b="1">
                          <a:effectLst/>
                          <a:latin typeface="Arial" panose="020B0604020202020204" pitchFamily="34" charset="0"/>
                          <a:cs typeface="Arial" panose="020B0604020202020204" pitchFamily="34" charset="0"/>
                        </a:rPr>
                        <a:t>BART System Testing/</a:t>
                      </a:r>
                    </a:p>
                    <a:p>
                      <a:pPr marL="0" marR="0" lvl="0" indent="0" algn="l" defTabSz="609585" rtl="0" eaLnBrk="1" fontAlgn="t" latinLnBrk="0" hangingPunct="1">
                        <a:lnSpc>
                          <a:spcPct val="100000"/>
                        </a:lnSpc>
                        <a:spcBef>
                          <a:spcPts val="0"/>
                        </a:spcBef>
                        <a:spcAft>
                          <a:spcPts val="0"/>
                        </a:spcAft>
                        <a:buClrTx/>
                        <a:buSzTx/>
                        <a:buFontTx/>
                        <a:buNone/>
                        <a:tabLst/>
                        <a:defRPr/>
                      </a:pPr>
                      <a:r>
                        <a:rPr lang="en-US" sz="1300" b="1">
                          <a:effectLst/>
                          <a:latin typeface="Arial" panose="020B0604020202020204" pitchFamily="34" charset="0"/>
                          <a:cs typeface="Arial" panose="020B0604020202020204" pitchFamily="34" charset="0"/>
                        </a:rPr>
                        <a:t>Rail Acceptance/</a:t>
                      </a:r>
                    </a:p>
                    <a:p>
                      <a:pPr marL="0" marR="0" lvl="0" indent="0" algn="l" defTabSz="609585" rtl="0" eaLnBrk="1" fontAlgn="t" latinLnBrk="0" hangingPunct="1">
                        <a:lnSpc>
                          <a:spcPct val="100000"/>
                        </a:lnSpc>
                        <a:spcBef>
                          <a:spcPts val="0"/>
                        </a:spcBef>
                        <a:spcAft>
                          <a:spcPts val="0"/>
                        </a:spcAft>
                        <a:buClrTx/>
                        <a:buSzTx/>
                        <a:buFontTx/>
                        <a:buNone/>
                        <a:tabLst/>
                        <a:defRPr/>
                      </a:pPr>
                      <a:r>
                        <a:rPr lang="en-US" sz="1300" b="1">
                          <a:effectLst/>
                          <a:latin typeface="Arial" panose="020B0604020202020204" pitchFamily="34" charset="0"/>
                          <a:cs typeface="Arial" panose="020B0604020202020204" pitchFamily="34" charset="0"/>
                        </a:rPr>
                        <a:t>CPUC Certification </a:t>
                      </a:r>
                    </a:p>
                  </a:txBody>
                  <a:tcPr marL="76200" marR="76200" marT="38100" marB="38100" anchor="ctr">
                    <a:lnL w="12700" cap="flat" cmpd="sng" algn="ctr">
                      <a:solidFill>
                        <a:schemeClr val="tx1"/>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endParaRPr lang="en-US" sz="1200">
                        <a:effectLst/>
                        <a:latin typeface="Times New Roman" panose="02020603050405020304" pitchFamily="18" charset="0"/>
                        <a:cs typeface="Times New Roman" panose="02020603050405020304" pitchFamily="18" charset="0"/>
                      </a:endParaRPr>
                    </a:p>
                  </a:txBody>
                  <a:tcPr marL="76200" marR="76200" marT="38100" marB="3810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endParaRPr lang="en-US" sz="1200">
                        <a:effectLst/>
                        <a:latin typeface="Times New Roman" panose="02020603050405020304" pitchFamily="18" charset="0"/>
                        <a:cs typeface="Times New Roman" panose="02020603050405020304" pitchFamily="18" charset="0"/>
                      </a:endParaRPr>
                    </a:p>
                  </a:txBody>
                  <a:tcPr marL="76200" marR="76200" marT="38100" marB="3810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endParaRPr lang="en-US" sz="1200">
                        <a:effectLst/>
                        <a:latin typeface="Times New Roman" panose="02020603050405020304" pitchFamily="18" charset="0"/>
                        <a:cs typeface="Times New Roman" panose="02020603050405020304" pitchFamily="18" charset="0"/>
                      </a:endParaRPr>
                    </a:p>
                  </a:txBody>
                  <a:tcPr marL="76200" marR="76200" marT="38100" marB="3810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endParaRPr lang="en-US" sz="1200">
                        <a:effectLst/>
                        <a:latin typeface="Times New Roman" panose="02020603050405020304" pitchFamily="18" charset="0"/>
                        <a:cs typeface="Times New Roman" panose="02020603050405020304" pitchFamily="18" charset="0"/>
                      </a:endParaRPr>
                    </a:p>
                  </a:txBody>
                  <a:tcPr marL="76200" marR="76200" marT="38100" marB="3810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endParaRPr lang="en-US" sz="1200">
                        <a:effectLst/>
                        <a:latin typeface="Times New Roman" panose="02020603050405020304" pitchFamily="18" charset="0"/>
                        <a:cs typeface="Times New Roman" panose="02020603050405020304" pitchFamily="18" charset="0"/>
                      </a:endParaRPr>
                    </a:p>
                  </a:txBody>
                  <a:tcPr marL="76200" marR="76200" marT="38100" marB="3810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endParaRPr lang="en-US" sz="1200">
                        <a:effectLst/>
                        <a:latin typeface="Times New Roman" panose="02020603050405020304" pitchFamily="18" charset="0"/>
                        <a:cs typeface="Times New Roman" panose="02020603050405020304" pitchFamily="18" charset="0"/>
                      </a:endParaRPr>
                    </a:p>
                  </a:txBody>
                  <a:tcPr marL="76200" marR="76200" marT="38100" marB="3810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endParaRPr lang="en-US" sz="1200">
                        <a:effectLst/>
                        <a:latin typeface="Times New Roman" panose="02020603050405020304" pitchFamily="18" charset="0"/>
                        <a:cs typeface="Times New Roman" panose="02020603050405020304" pitchFamily="18" charset="0"/>
                      </a:endParaRPr>
                    </a:p>
                  </a:txBody>
                  <a:tcPr marL="76200" marR="76200" marT="38100" marB="3810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endParaRPr lang="en-US" sz="1200">
                        <a:effectLst/>
                        <a:latin typeface="Times New Roman" panose="02020603050405020304" pitchFamily="18" charset="0"/>
                        <a:cs typeface="Times New Roman" panose="02020603050405020304" pitchFamily="18" charset="0"/>
                      </a:endParaRPr>
                    </a:p>
                  </a:txBody>
                  <a:tcPr marL="76200" marR="76200" marT="38100" marB="3810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endParaRPr lang="en-US" sz="1200">
                        <a:effectLst/>
                        <a:latin typeface="Times New Roman" panose="02020603050405020304" pitchFamily="18" charset="0"/>
                        <a:cs typeface="Times New Roman" panose="02020603050405020304" pitchFamily="18" charset="0"/>
                      </a:endParaRPr>
                    </a:p>
                  </a:txBody>
                  <a:tcPr marL="76200" marR="76200" marT="38100" marB="3810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endParaRPr lang="en-US" sz="1200">
                        <a:effectLst/>
                        <a:latin typeface="Times New Roman" panose="02020603050405020304" pitchFamily="18" charset="0"/>
                        <a:cs typeface="Times New Roman" panose="02020603050405020304" pitchFamily="18" charset="0"/>
                      </a:endParaRPr>
                    </a:p>
                  </a:txBody>
                  <a:tcPr marL="76200" marR="76200" marT="38100" marB="38100">
                    <a:lnL w="7620" cap="flat" cmpd="sng" algn="ctr">
                      <a:solidFill>
                        <a:srgbClr val="666666"/>
                      </a:solidFill>
                      <a:prstDash val="solid"/>
                      <a:round/>
                      <a:headEnd type="none" w="med" len="med"/>
                      <a:tailEnd type="none" w="med" len="med"/>
                    </a:lnL>
                    <a:lnR w="7620" cap="flat" cmpd="sng" algn="ctr">
                      <a:solidFill>
                        <a:srgbClr val="666666"/>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tc>
                  <a:txBody>
                    <a:bodyPr/>
                    <a:lstStyle/>
                    <a:p>
                      <a:pPr fontAlgn="t"/>
                      <a:endParaRPr lang="en-US" sz="1200" dirty="0">
                        <a:effectLst/>
                        <a:latin typeface="Times New Roman" panose="02020603050405020304" pitchFamily="18" charset="0"/>
                        <a:cs typeface="Times New Roman" panose="02020603050405020304" pitchFamily="18" charset="0"/>
                      </a:endParaRPr>
                    </a:p>
                  </a:txBody>
                  <a:tcPr marL="76200" marR="76200" marT="38100" marB="38100">
                    <a:lnL w="7620" cap="flat" cmpd="sng" algn="ctr">
                      <a:solidFill>
                        <a:srgbClr val="666666"/>
                      </a:solidFill>
                      <a:prstDash val="solid"/>
                      <a:round/>
                      <a:headEnd type="none" w="med" len="med"/>
                      <a:tailEnd type="none" w="med" len="med"/>
                    </a:lnL>
                    <a:lnR w="12700" cap="flat" cmpd="sng" algn="ctr">
                      <a:solidFill>
                        <a:schemeClr val="tx1"/>
                      </a:solidFill>
                      <a:prstDash val="solid"/>
                      <a:round/>
                      <a:headEnd type="none" w="med" len="med"/>
                      <a:tailEnd type="none" w="med" len="med"/>
                    </a:lnR>
                    <a:lnT w="7620" cap="flat" cmpd="sng" algn="ctr">
                      <a:solidFill>
                        <a:srgbClr val="666666"/>
                      </a:solidFill>
                      <a:prstDash val="solid"/>
                      <a:round/>
                      <a:headEnd type="none" w="med" len="med"/>
                      <a:tailEnd type="none" w="med" len="med"/>
                    </a:lnT>
                    <a:lnB w="762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4157634395"/>
                  </a:ext>
                </a:extLst>
              </a:tr>
            </a:tbl>
          </a:graphicData>
        </a:graphic>
      </p:graphicFrame>
      <p:sp>
        <p:nvSpPr>
          <p:cNvPr id="18" name="Rectangle 17">
            <a:extLst>
              <a:ext uri="{FF2B5EF4-FFF2-40B4-BE49-F238E27FC236}">
                <a16:creationId xmlns:a16="http://schemas.microsoft.com/office/drawing/2014/main" id="{DA98282C-CAD9-4AD4-AA54-E3D22A26EC7A}"/>
              </a:ext>
            </a:extLst>
          </p:cNvPr>
          <p:cNvSpPr/>
          <p:nvPr/>
        </p:nvSpPr>
        <p:spPr>
          <a:xfrm>
            <a:off x="4417517" y="1881433"/>
            <a:ext cx="4724400" cy="269286"/>
          </a:xfrm>
          <a:prstGeom prst="rect">
            <a:avLst/>
          </a:prstGeom>
          <a:solidFill>
            <a:schemeClr val="accent1">
              <a:lumMod val="60000"/>
              <a:lumOff val="40000"/>
            </a:schemeClr>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Final Design &amp; Construction</a:t>
            </a:r>
          </a:p>
        </p:txBody>
      </p:sp>
      <p:sp>
        <p:nvSpPr>
          <p:cNvPr id="19" name="Rectangle 18">
            <a:extLst>
              <a:ext uri="{FF2B5EF4-FFF2-40B4-BE49-F238E27FC236}">
                <a16:creationId xmlns:a16="http://schemas.microsoft.com/office/drawing/2014/main" id="{C4C0D5ED-3607-4C15-8B5F-6C27F22372BE}"/>
              </a:ext>
            </a:extLst>
          </p:cNvPr>
          <p:cNvSpPr/>
          <p:nvPr/>
        </p:nvSpPr>
        <p:spPr>
          <a:xfrm>
            <a:off x="3283185" y="2622356"/>
            <a:ext cx="1597882" cy="265196"/>
          </a:xfrm>
          <a:prstGeom prst="rect">
            <a:avLst/>
          </a:prstGeom>
          <a:solidFill>
            <a:schemeClr val="accent1">
              <a:lumMod val="20000"/>
              <a:lumOff val="80000"/>
            </a:schemeClr>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a:ea typeface="+mn-ea"/>
                <a:cs typeface="+mn-cs"/>
              </a:rPr>
              <a:t>Engineering &amp; Procurement </a:t>
            </a:r>
          </a:p>
        </p:txBody>
      </p:sp>
      <p:sp>
        <p:nvSpPr>
          <p:cNvPr id="20" name="Rectangle 19">
            <a:extLst>
              <a:ext uri="{FF2B5EF4-FFF2-40B4-BE49-F238E27FC236}">
                <a16:creationId xmlns:a16="http://schemas.microsoft.com/office/drawing/2014/main" id="{CBC3A423-81AA-4F6A-915C-85811F6F4462}"/>
              </a:ext>
            </a:extLst>
          </p:cNvPr>
          <p:cNvSpPr/>
          <p:nvPr/>
        </p:nvSpPr>
        <p:spPr>
          <a:xfrm>
            <a:off x="4828680" y="2619583"/>
            <a:ext cx="3790230" cy="267969"/>
          </a:xfrm>
          <a:prstGeom prst="rect">
            <a:avLst/>
          </a:prstGeom>
          <a:solidFill>
            <a:schemeClr val="accent1">
              <a:lumMod val="60000"/>
              <a:lumOff val="40000"/>
            </a:schemeClr>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Final Design &amp; Construction</a:t>
            </a:r>
          </a:p>
        </p:txBody>
      </p:sp>
      <p:sp>
        <p:nvSpPr>
          <p:cNvPr id="21" name="Rectangle 20">
            <a:extLst>
              <a:ext uri="{FF2B5EF4-FFF2-40B4-BE49-F238E27FC236}">
                <a16:creationId xmlns:a16="http://schemas.microsoft.com/office/drawing/2014/main" id="{EFB1311F-81A9-4A4A-AA7A-66761C0667ED}"/>
              </a:ext>
            </a:extLst>
          </p:cNvPr>
          <p:cNvSpPr/>
          <p:nvPr/>
        </p:nvSpPr>
        <p:spPr>
          <a:xfrm>
            <a:off x="3283183" y="3395020"/>
            <a:ext cx="2332627" cy="296560"/>
          </a:xfrm>
          <a:prstGeom prst="rect">
            <a:avLst/>
          </a:prstGeom>
          <a:solidFill>
            <a:schemeClr val="accent1">
              <a:lumMod val="20000"/>
              <a:lumOff val="80000"/>
            </a:schemeClr>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a:ea typeface="+mn-ea"/>
                <a:cs typeface="+mn-cs"/>
              </a:rPr>
              <a:t>Engineering &amp; Procurement </a:t>
            </a:r>
          </a:p>
        </p:txBody>
      </p:sp>
      <p:sp>
        <p:nvSpPr>
          <p:cNvPr id="22" name="Rectangle 21">
            <a:extLst>
              <a:ext uri="{FF2B5EF4-FFF2-40B4-BE49-F238E27FC236}">
                <a16:creationId xmlns:a16="http://schemas.microsoft.com/office/drawing/2014/main" id="{40D2E191-E4B4-4C33-845E-841A3F517DBB}"/>
              </a:ext>
            </a:extLst>
          </p:cNvPr>
          <p:cNvSpPr/>
          <p:nvPr/>
        </p:nvSpPr>
        <p:spPr>
          <a:xfrm>
            <a:off x="3283184" y="4141671"/>
            <a:ext cx="2332631" cy="326763"/>
          </a:xfrm>
          <a:prstGeom prst="rect">
            <a:avLst/>
          </a:prstGeom>
          <a:solidFill>
            <a:schemeClr val="accent1">
              <a:lumMod val="20000"/>
              <a:lumOff val="80000"/>
            </a:schemeClr>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a:ea typeface="+mn-ea"/>
                <a:cs typeface="+mn-cs"/>
              </a:rPr>
              <a:t>Engineering &amp; Procurement </a:t>
            </a:r>
          </a:p>
        </p:txBody>
      </p:sp>
      <p:sp>
        <p:nvSpPr>
          <p:cNvPr id="23" name="Diamond 22">
            <a:extLst>
              <a:ext uri="{FF2B5EF4-FFF2-40B4-BE49-F238E27FC236}">
                <a16:creationId xmlns:a16="http://schemas.microsoft.com/office/drawing/2014/main" id="{67608231-5558-41E1-BE9D-C2650055666B}"/>
              </a:ext>
            </a:extLst>
          </p:cNvPr>
          <p:cNvSpPr/>
          <p:nvPr/>
        </p:nvSpPr>
        <p:spPr>
          <a:xfrm>
            <a:off x="4743757" y="2647527"/>
            <a:ext cx="168824" cy="213168"/>
          </a:xfrm>
          <a:prstGeom prst="diamond">
            <a:avLst/>
          </a:prstGeom>
          <a:solidFill>
            <a:schemeClr val="accent3">
              <a:lumMod val="60000"/>
              <a:lumOff val="40000"/>
            </a:schemeClr>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a:extLst>
              <a:ext uri="{FF2B5EF4-FFF2-40B4-BE49-F238E27FC236}">
                <a16:creationId xmlns:a16="http://schemas.microsoft.com/office/drawing/2014/main" id="{C4D6D3D7-A7A9-4476-AEC7-D4FB21F5DDDD}"/>
              </a:ext>
            </a:extLst>
          </p:cNvPr>
          <p:cNvSpPr/>
          <p:nvPr/>
        </p:nvSpPr>
        <p:spPr>
          <a:xfrm>
            <a:off x="5615810" y="3397606"/>
            <a:ext cx="3189557" cy="293974"/>
          </a:xfrm>
          <a:prstGeom prst="rect">
            <a:avLst/>
          </a:prstGeom>
          <a:solidFill>
            <a:schemeClr val="accent1">
              <a:lumMod val="60000"/>
              <a:lumOff val="40000"/>
            </a:schemeClr>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Final Design &amp; Construction </a:t>
            </a:r>
          </a:p>
        </p:txBody>
      </p:sp>
      <p:sp>
        <p:nvSpPr>
          <p:cNvPr id="25" name="Rectangle 24">
            <a:extLst>
              <a:ext uri="{FF2B5EF4-FFF2-40B4-BE49-F238E27FC236}">
                <a16:creationId xmlns:a16="http://schemas.microsoft.com/office/drawing/2014/main" id="{430154A0-E582-4074-A213-E3D80AE4F340}"/>
              </a:ext>
            </a:extLst>
          </p:cNvPr>
          <p:cNvSpPr/>
          <p:nvPr/>
        </p:nvSpPr>
        <p:spPr>
          <a:xfrm>
            <a:off x="5607645" y="4141428"/>
            <a:ext cx="3264397" cy="319076"/>
          </a:xfrm>
          <a:prstGeom prst="rect">
            <a:avLst/>
          </a:prstGeom>
          <a:solidFill>
            <a:schemeClr val="accent1">
              <a:lumMod val="60000"/>
              <a:lumOff val="40000"/>
            </a:schemeClr>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Final Design &amp; Construction </a:t>
            </a:r>
          </a:p>
        </p:txBody>
      </p:sp>
      <p:sp>
        <p:nvSpPr>
          <p:cNvPr id="26" name="Diamond 25">
            <a:extLst>
              <a:ext uri="{FF2B5EF4-FFF2-40B4-BE49-F238E27FC236}">
                <a16:creationId xmlns:a16="http://schemas.microsoft.com/office/drawing/2014/main" id="{0446C42A-03DB-4801-BCAA-ADC71EC1C6AD}"/>
              </a:ext>
            </a:extLst>
          </p:cNvPr>
          <p:cNvSpPr/>
          <p:nvPr/>
        </p:nvSpPr>
        <p:spPr>
          <a:xfrm>
            <a:off x="5534220" y="4195414"/>
            <a:ext cx="168824" cy="213168"/>
          </a:xfrm>
          <a:prstGeom prst="diamond">
            <a:avLst/>
          </a:prstGeom>
          <a:solidFill>
            <a:schemeClr val="accent3">
              <a:lumMod val="60000"/>
              <a:lumOff val="40000"/>
            </a:schemeClr>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7" name="Diamond 26">
            <a:extLst>
              <a:ext uri="{FF2B5EF4-FFF2-40B4-BE49-F238E27FC236}">
                <a16:creationId xmlns:a16="http://schemas.microsoft.com/office/drawing/2014/main" id="{16151755-76E5-4EF0-A924-A7ACB1B1B80F}"/>
              </a:ext>
            </a:extLst>
          </p:cNvPr>
          <p:cNvSpPr/>
          <p:nvPr/>
        </p:nvSpPr>
        <p:spPr>
          <a:xfrm>
            <a:off x="5539140" y="3436716"/>
            <a:ext cx="168824" cy="213168"/>
          </a:xfrm>
          <a:prstGeom prst="diamond">
            <a:avLst/>
          </a:prstGeom>
          <a:solidFill>
            <a:schemeClr val="accent3">
              <a:lumMod val="60000"/>
              <a:lumOff val="40000"/>
            </a:schemeClr>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8" name="Arrow: Pentagon 27">
            <a:extLst>
              <a:ext uri="{FF2B5EF4-FFF2-40B4-BE49-F238E27FC236}">
                <a16:creationId xmlns:a16="http://schemas.microsoft.com/office/drawing/2014/main" id="{7187FB7B-AC15-4145-8D88-E6AFD6CE6E53}"/>
              </a:ext>
            </a:extLst>
          </p:cNvPr>
          <p:cNvSpPr/>
          <p:nvPr/>
        </p:nvSpPr>
        <p:spPr>
          <a:xfrm>
            <a:off x="8776804" y="4875533"/>
            <a:ext cx="1313222" cy="269285"/>
          </a:xfrm>
          <a:prstGeom prst="homePlate">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29" name="Straight Connector 28">
            <a:extLst>
              <a:ext uri="{FF2B5EF4-FFF2-40B4-BE49-F238E27FC236}">
                <a16:creationId xmlns:a16="http://schemas.microsoft.com/office/drawing/2014/main" id="{C738E728-F04C-44BB-887C-B6DC7A27EBC6}"/>
              </a:ext>
            </a:extLst>
          </p:cNvPr>
          <p:cNvCxnSpPr>
            <a:cxnSpLocks/>
          </p:cNvCxnSpPr>
          <p:nvPr/>
        </p:nvCxnSpPr>
        <p:spPr>
          <a:xfrm>
            <a:off x="8780601" y="1570463"/>
            <a:ext cx="0" cy="3894310"/>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grpSp>
        <p:nvGrpSpPr>
          <p:cNvPr id="31" name="Group 30">
            <a:extLst>
              <a:ext uri="{FF2B5EF4-FFF2-40B4-BE49-F238E27FC236}">
                <a16:creationId xmlns:a16="http://schemas.microsoft.com/office/drawing/2014/main" id="{EAA83104-BE6B-4BBA-993F-54D848E23AFA}"/>
              </a:ext>
            </a:extLst>
          </p:cNvPr>
          <p:cNvGrpSpPr/>
          <p:nvPr/>
        </p:nvGrpSpPr>
        <p:grpSpPr>
          <a:xfrm>
            <a:off x="3795418" y="2355328"/>
            <a:ext cx="168824" cy="282575"/>
            <a:chOff x="11127206" y="1162598"/>
            <a:chExt cx="168824" cy="282575"/>
          </a:xfrm>
          <a:solidFill>
            <a:srgbClr val="FFFF00"/>
          </a:solidFill>
        </p:grpSpPr>
        <p:sp>
          <p:nvSpPr>
            <p:cNvPr id="32" name="Wave 31">
              <a:extLst>
                <a:ext uri="{FF2B5EF4-FFF2-40B4-BE49-F238E27FC236}">
                  <a16:creationId xmlns:a16="http://schemas.microsoft.com/office/drawing/2014/main" id="{F2FE1CC1-F88C-4180-9243-86BD133B5370}"/>
                </a:ext>
              </a:extLst>
            </p:cNvPr>
            <p:cNvSpPr/>
            <p:nvPr/>
          </p:nvSpPr>
          <p:spPr>
            <a:xfrm>
              <a:off x="11127206" y="1162598"/>
              <a:ext cx="168824" cy="171998"/>
            </a:xfrm>
            <a:prstGeom prst="wav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3" name="Straight Connector 32">
              <a:extLst>
                <a:ext uri="{FF2B5EF4-FFF2-40B4-BE49-F238E27FC236}">
                  <a16:creationId xmlns:a16="http://schemas.microsoft.com/office/drawing/2014/main" id="{DDAD8993-728C-498F-9D5F-B8BE1B67B73E}"/>
                </a:ext>
              </a:extLst>
            </p:cNvPr>
            <p:cNvCxnSpPr>
              <a:cxnSpLocks/>
            </p:cNvCxnSpPr>
            <p:nvPr/>
          </p:nvCxnSpPr>
          <p:spPr>
            <a:xfrm>
              <a:off x="11136731" y="1308648"/>
              <a:ext cx="0" cy="136525"/>
            </a:xfrm>
            <a:prstGeom prst="line">
              <a:avLst/>
            </a:prstGeom>
            <a:grpFill/>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4" name="Group 33">
            <a:extLst>
              <a:ext uri="{FF2B5EF4-FFF2-40B4-BE49-F238E27FC236}">
                <a16:creationId xmlns:a16="http://schemas.microsoft.com/office/drawing/2014/main" id="{90FA621B-1CB6-47FB-BE19-DB812CFBDE21}"/>
              </a:ext>
            </a:extLst>
          </p:cNvPr>
          <p:cNvGrpSpPr/>
          <p:nvPr/>
        </p:nvGrpSpPr>
        <p:grpSpPr>
          <a:xfrm>
            <a:off x="4130052" y="3174536"/>
            <a:ext cx="168824" cy="282575"/>
            <a:chOff x="11127206" y="1162598"/>
            <a:chExt cx="168824" cy="282575"/>
          </a:xfrm>
          <a:solidFill>
            <a:srgbClr val="FFFF00"/>
          </a:solidFill>
        </p:grpSpPr>
        <p:sp>
          <p:nvSpPr>
            <p:cNvPr id="35" name="Wave 34">
              <a:extLst>
                <a:ext uri="{FF2B5EF4-FFF2-40B4-BE49-F238E27FC236}">
                  <a16:creationId xmlns:a16="http://schemas.microsoft.com/office/drawing/2014/main" id="{4F800F01-D153-40F2-9281-4E9BAE5A3301}"/>
                </a:ext>
              </a:extLst>
            </p:cNvPr>
            <p:cNvSpPr/>
            <p:nvPr/>
          </p:nvSpPr>
          <p:spPr>
            <a:xfrm>
              <a:off x="11127206" y="1162598"/>
              <a:ext cx="168824" cy="171998"/>
            </a:xfrm>
            <a:prstGeom prst="wav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6" name="Straight Connector 35">
              <a:extLst>
                <a:ext uri="{FF2B5EF4-FFF2-40B4-BE49-F238E27FC236}">
                  <a16:creationId xmlns:a16="http://schemas.microsoft.com/office/drawing/2014/main" id="{000D5744-D982-4D48-8648-1F4C45498A97}"/>
                </a:ext>
              </a:extLst>
            </p:cNvPr>
            <p:cNvCxnSpPr>
              <a:cxnSpLocks/>
            </p:cNvCxnSpPr>
            <p:nvPr/>
          </p:nvCxnSpPr>
          <p:spPr>
            <a:xfrm>
              <a:off x="11136731" y="1308648"/>
              <a:ext cx="0" cy="136525"/>
            </a:xfrm>
            <a:prstGeom prst="line">
              <a:avLst/>
            </a:prstGeom>
            <a:grpFill/>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37" name="Group 36">
            <a:extLst>
              <a:ext uri="{FF2B5EF4-FFF2-40B4-BE49-F238E27FC236}">
                <a16:creationId xmlns:a16="http://schemas.microsoft.com/office/drawing/2014/main" id="{7D36BA8E-25C6-43AB-840B-8E5361723E68}"/>
              </a:ext>
            </a:extLst>
          </p:cNvPr>
          <p:cNvGrpSpPr/>
          <p:nvPr/>
        </p:nvGrpSpPr>
        <p:grpSpPr>
          <a:xfrm>
            <a:off x="3898900" y="3901746"/>
            <a:ext cx="168824" cy="282575"/>
            <a:chOff x="11127206" y="1162598"/>
            <a:chExt cx="168824" cy="282575"/>
          </a:xfrm>
          <a:solidFill>
            <a:srgbClr val="FFFF00"/>
          </a:solidFill>
        </p:grpSpPr>
        <p:sp>
          <p:nvSpPr>
            <p:cNvPr id="38" name="Wave 37">
              <a:extLst>
                <a:ext uri="{FF2B5EF4-FFF2-40B4-BE49-F238E27FC236}">
                  <a16:creationId xmlns:a16="http://schemas.microsoft.com/office/drawing/2014/main" id="{B2F6F288-D510-492A-AA82-173F7BE16183}"/>
                </a:ext>
              </a:extLst>
            </p:cNvPr>
            <p:cNvSpPr/>
            <p:nvPr/>
          </p:nvSpPr>
          <p:spPr>
            <a:xfrm>
              <a:off x="11127206" y="1162598"/>
              <a:ext cx="168824" cy="171998"/>
            </a:xfrm>
            <a:prstGeom prst="wav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9" name="Straight Connector 38">
              <a:extLst>
                <a:ext uri="{FF2B5EF4-FFF2-40B4-BE49-F238E27FC236}">
                  <a16:creationId xmlns:a16="http://schemas.microsoft.com/office/drawing/2014/main" id="{DB5E3B1F-A46D-4FC1-8AAF-9FF03695448B}"/>
                </a:ext>
              </a:extLst>
            </p:cNvPr>
            <p:cNvCxnSpPr>
              <a:cxnSpLocks/>
            </p:cNvCxnSpPr>
            <p:nvPr/>
          </p:nvCxnSpPr>
          <p:spPr>
            <a:xfrm>
              <a:off x="11136731" y="1308648"/>
              <a:ext cx="0" cy="136525"/>
            </a:xfrm>
            <a:prstGeom prst="line">
              <a:avLst/>
            </a:prstGeom>
            <a:grpFill/>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0" name="Group 39">
            <a:extLst>
              <a:ext uri="{FF2B5EF4-FFF2-40B4-BE49-F238E27FC236}">
                <a16:creationId xmlns:a16="http://schemas.microsoft.com/office/drawing/2014/main" id="{547B6E70-F1DE-4BB6-B037-1D45F69C05BF}"/>
              </a:ext>
            </a:extLst>
          </p:cNvPr>
          <p:cNvGrpSpPr/>
          <p:nvPr/>
        </p:nvGrpSpPr>
        <p:grpSpPr>
          <a:xfrm>
            <a:off x="3961215" y="2352706"/>
            <a:ext cx="168824" cy="282575"/>
            <a:chOff x="11127206" y="1162598"/>
            <a:chExt cx="168824" cy="282575"/>
          </a:xfrm>
        </p:grpSpPr>
        <p:sp>
          <p:nvSpPr>
            <p:cNvPr id="41" name="Wave 40">
              <a:extLst>
                <a:ext uri="{FF2B5EF4-FFF2-40B4-BE49-F238E27FC236}">
                  <a16:creationId xmlns:a16="http://schemas.microsoft.com/office/drawing/2014/main" id="{D9B3814C-471D-45D8-852D-7D5BEB7BEE2A}"/>
                </a:ext>
              </a:extLst>
            </p:cNvPr>
            <p:cNvSpPr/>
            <p:nvPr/>
          </p:nvSpPr>
          <p:spPr>
            <a:xfrm>
              <a:off x="11127206" y="1162598"/>
              <a:ext cx="168824" cy="171998"/>
            </a:xfrm>
            <a:prstGeom prst="wav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2" name="Straight Connector 41">
              <a:extLst>
                <a:ext uri="{FF2B5EF4-FFF2-40B4-BE49-F238E27FC236}">
                  <a16:creationId xmlns:a16="http://schemas.microsoft.com/office/drawing/2014/main" id="{07B4F43A-8F38-4BED-8413-2FCAC464CAA1}"/>
                </a:ext>
              </a:extLst>
            </p:cNvPr>
            <p:cNvCxnSpPr>
              <a:cxnSpLocks/>
            </p:cNvCxnSpPr>
            <p:nvPr/>
          </p:nvCxnSpPr>
          <p:spPr>
            <a:xfrm>
              <a:off x="11136731" y="1308648"/>
              <a:ext cx="0" cy="136525"/>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3" name="Group 42">
            <a:extLst>
              <a:ext uri="{FF2B5EF4-FFF2-40B4-BE49-F238E27FC236}">
                <a16:creationId xmlns:a16="http://schemas.microsoft.com/office/drawing/2014/main" id="{D91A296B-0B59-4BF2-BF07-28C112F52C65}"/>
              </a:ext>
            </a:extLst>
          </p:cNvPr>
          <p:cNvGrpSpPr/>
          <p:nvPr/>
        </p:nvGrpSpPr>
        <p:grpSpPr>
          <a:xfrm>
            <a:off x="4373080" y="3169977"/>
            <a:ext cx="168824" cy="282575"/>
            <a:chOff x="11127206" y="1162598"/>
            <a:chExt cx="168824" cy="282575"/>
          </a:xfrm>
        </p:grpSpPr>
        <p:sp>
          <p:nvSpPr>
            <p:cNvPr id="44" name="Wave 43">
              <a:extLst>
                <a:ext uri="{FF2B5EF4-FFF2-40B4-BE49-F238E27FC236}">
                  <a16:creationId xmlns:a16="http://schemas.microsoft.com/office/drawing/2014/main" id="{07FA5731-FC85-40A7-B742-57CF5533D531}"/>
                </a:ext>
              </a:extLst>
            </p:cNvPr>
            <p:cNvSpPr/>
            <p:nvPr/>
          </p:nvSpPr>
          <p:spPr>
            <a:xfrm>
              <a:off x="11127206" y="1162598"/>
              <a:ext cx="168824" cy="171998"/>
            </a:xfrm>
            <a:prstGeom prst="wav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5" name="Straight Connector 44">
              <a:extLst>
                <a:ext uri="{FF2B5EF4-FFF2-40B4-BE49-F238E27FC236}">
                  <a16:creationId xmlns:a16="http://schemas.microsoft.com/office/drawing/2014/main" id="{45B70D76-A1C6-4F08-99E7-837F13FF2801}"/>
                </a:ext>
              </a:extLst>
            </p:cNvPr>
            <p:cNvCxnSpPr>
              <a:cxnSpLocks/>
            </p:cNvCxnSpPr>
            <p:nvPr/>
          </p:nvCxnSpPr>
          <p:spPr>
            <a:xfrm>
              <a:off x="11136731" y="1308648"/>
              <a:ext cx="0" cy="136525"/>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6" name="Group 45">
            <a:extLst>
              <a:ext uri="{FF2B5EF4-FFF2-40B4-BE49-F238E27FC236}">
                <a16:creationId xmlns:a16="http://schemas.microsoft.com/office/drawing/2014/main" id="{D9E02F40-E60F-437E-B88A-E55F2BAEA0C2}"/>
              </a:ext>
            </a:extLst>
          </p:cNvPr>
          <p:cNvGrpSpPr/>
          <p:nvPr/>
        </p:nvGrpSpPr>
        <p:grpSpPr>
          <a:xfrm>
            <a:off x="4251746" y="3912839"/>
            <a:ext cx="168824" cy="282575"/>
            <a:chOff x="11127206" y="1162598"/>
            <a:chExt cx="168824" cy="282575"/>
          </a:xfrm>
        </p:grpSpPr>
        <p:sp>
          <p:nvSpPr>
            <p:cNvPr id="47" name="Wave 46">
              <a:extLst>
                <a:ext uri="{FF2B5EF4-FFF2-40B4-BE49-F238E27FC236}">
                  <a16:creationId xmlns:a16="http://schemas.microsoft.com/office/drawing/2014/main" id="{71FF3857-EB8A-4372-91B1-8912F954C2C6}"/>
                </a:ext>
              </a:extLst>
            </p:cNvPr>
            <p:cNvSpPr/>
            <p:nvPr/>
          </p:nvSpPr>
          <p:spPr>
            <a:xfrm>
              <a:off x="11127206" y="1162598"/>
              <a:ext cx="168824" cy="171998"/>
            </a:xfrm>
            <a:prstGeom prst="wav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48" name="Straight Connector 47">
              <a:extLst>
                <a:ext uri="{FF2B5EF4-FFF2-40B4-BE49-F238E27FC236}">
                  <a16:creationId xmlns:a16="http://schemas.microsoft.com/office/drawing/2014/main" id="{1B37DDEF-145C-400C-A07F-DD0EA2E80275}"/>
                </a:ext>
              </a:extLst>
            </p:cNvPr>
            <p:cNvCxnSpPr>
              <a:cxnSpLocks/>
            </p:cNvCxnSpPr>
            <p:nvPr/>
          </p:nvCxnSpPr>
          <p:spPr>
            <a:xfrm>
              <a:off x="11136731" y="1308648"/>
              <a:ext cx="0" cy="136525"/>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49" name="Group 48">
            <a:extLst>
              <a:ext uri="{FF2B5EF4-FFF2-40B4-BE49-F238E27FC236}">
                <a16:creationId xmlns:a16="http://schemas.microsoft.com/office/drawing/2014/main" id="{95529FD5-08A6-4AFB-9925-16117A84C8CA}"/>
              </a:ext>
            </a:extLst>
          </p:cNvPr>
          <p:cNvGrpSpPr/>
          <p:nvPr/>
        </p:nvGrpSpPr>
        <p:grpSpPr>
          <a:xfrm>
            <a:off x="4315657" y="2366955"/>
            <a:ext cx="168824" cy="282575"/>
            <a:chOff x="11127206" y="1162598"/>
            <a:chExt cx="168824" cy="282575"/>
          </a:xfrm>
          <a:solidFill>
            <a:srgbClr val="FF0000"/>
          </a:solidFill>
        </p:grpSpPr>
        <p:sp>
          <p:nvSpPr>
            <p:cNvPr id="50" name="Wave 49">
              <a:extLst>
                <a:ext uri="{FF2B5EF4-FFF2-40B4-BE49-F238E27FC236}">
                  <a16:creationId xmlns:a16="http://schemas.microsoft.com/office/drawing/2014/main" id="{08F035D9-3786-4D52-9E80-B086B91D141B}"/>
                </a:ext>
              </a:extLst>
            </p:cNvPr>
            <p:cNvSpPr/>
            <p:nvPr/>
          </p:nvSpPr>
          <p:spPr>
            <a:xfrm>
              <a:off x="11127206" y="1162598"/>
              <a:ext cx="168824" cy="171998"/>
            </a:xfrm>
            <a:prstGeom prst="wav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51" name="Straight Connector 50">
              <a:extLst>
                <a:ext uri="{FF2B5EF4-FFF2-40B4-BE49-F238E27FC236}">
                  <a16:creationId xmlns:a16="http://schemas.microsoft.com/office/drawing/2014/main" id="{1DF0E266-2E80-4457-B03B-B7A9A86DD460}"/>
                </a:ext>
              </a:extLst>
            </p:cNvPr>
            <p:cNvCxnSpPr>
              <a:cxnSpLocks/>
            </p:cNvCxnSpPr>
            <p:nvPr/>
          </p:nvCxnSpPr>
          <p:spPr>
            <a:xfrm>
              <a:off x="11136731" y="1308648"/>
              <a:ext cx="0" cy="136525"/>
            </a:xfrm>
            <a:prstGeom prst="line">
              <a:avLst/>
            </a:prstGeom>
            <a:grpFill/>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2" name="Group 51">
            <a:extLst>
              <a:ext uri="{FF2B5EF4-FFF2-40B4-BE49-F238E27FC236}">
                <a16:creationId xmlns:a16="http://schemas.microsoft.com/office/drawing/2014/main" id="{7FB872EB-FF40-4593-BA1C-D1D1476BEC5E}"/>
              </a:ext>
            </a:extLst>
          </p:cNvPr>
          <p:cNvGrpSpPr/>
          <p:nvPr/>
        </p:nvGrpSpPr>
        <p:grpSpPr>
          <a:xfrm>
            <a:off x="4815041" y="3168263"/>
            <a:ext cx="168824" cy="282575"/>
            <a:chOff x="11127206" y="1162598"/>
            <a:chExt cx="168824" cy="282575"/>
          </a:xfrm>
          <a:solidFill>
            <a:srgbClr val="FF0000"/>
          </a:solidFill>
        </p:grpSpPr>
        <p:sp>
          <p:nvSpPr>
            <p:cNvPr id="53" name="Wave 52">
              <a:extLst>
                <a:ext uri="{FF2B5EF4-FFF2-40B4-BE49-F238E27FC236}">
                  <a16:creationId xmlns:a16="http://schemas.microsoft.com/office/drawing/2014/main" id="{00BDDFBA-3922-4C15-830B-887A1236D831}"/>
                </a:ext>
              </a:extLst>
            </p:cNvPr>
            <p:cNvSpPr/>
            <p:nvPr/>
          </p:nvSpPr>
          <p:spPr>
            <a:xfrm>
              <a:off x="11127206" y="1162598"/>
              <a:ext cx="168824" cy="171998"/>
            </a:xfrm>
            <a:prstGeom prst="wav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54" name="Straight Connector 53">
              <a:extLst>
                <a:ext uri="{FF2B5EF4-FFF2-40B4-BE49-F238E27FC236}">
                  <a16:creationId xmlns:a16="http://schemas.microsoft.com/office/drawing/2014/main" id="{2483E1C0-4CEF-4ACE-BD14-96BEC12EFAF6}"/>
                </a:ext>
              </a:extLst>
            </p:cNvPr>
            <p:cNvCxnSpPr>
              <a:cxnSpLocks/>
            </p:cNvCxnSpPr>
            <p:nvPr/>
          </p:nvCxnSpPr>
          <p:spPr>
            <a:xfrm>
              <a:off x="11136731" y="1308648"/>
              <a:ext cx="0" cy="136525"/>
            </a:xfrm>
            <a:prstGeom prst="line">
              <a:avLst/>
            </a:prstGeom>
            <a:grpFill/>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5" name="Group 54">
            <a:extLst>
              <a:ext uri="{FF2B5EF4-FFF2-40B4-BE49-F238E27FC236}">
                <a16:creationId xmlns:a16="http://schemas.microsoft.com/office/drawing/2014/main" id="{4099BB8D-2EEC-407D-A70D-C7FBB43D75C1}"/>
              </a:ext>
            </a:extLst>
          </p:cNvPr>
          <p:cNvGrpSpPr/>
          <p:nvPr/>
        </p:nvGrpSpPr>
        <p:grpSpPr>
          <a:xfrm>
            <a:off x="4681852" y="3913406"/>
            <a:ext cx="168824" cy="282575"/>
            <a:chOff x="11127206" y="1162598"/>
            <a:chExt cx="168824" cy="282575"/>
          </a:xfrm>
          <a:solidFill>
            <a:srgbClr val="FF0000"/>
          </a:solidFill>
        </p:grpSpPr>
        <p:sp>
          <p:nvSpPr>
            <p:cNvPr id="56" name="Wave 55">
              <a:extLst>
                <a:ext uri="{FF2B5EF4-FFF2-40B4-BE49-F238E27FC236}">
                  <a16:creationId xmlns:a16="http://schemas.microsoft.com/office/drawing/2014/main" id="{8B3B92D1-FD77-4EDB-8BBB-ED96C4695CE1}"/>
                </a:ext>
              </a:extLst>
            </p:cNvPr>
            <p:cNvSpPr/>
            <p:nvPr/>
          </p:nvSpPr>
          <p:spPr>
            <a:xfrm>
              <a:off x="11127206" y="1162598"/>
              <a:ext cx="168824" cy="171998"/>
            </a:xfrm>
            <a:prstGeom prst="wav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57" name="Straight Connector 56">
              <a:extLst>
                <a:ext uri="{FF2B5EF4-FFF2-40B4-BE49-F238E27FC236}">
                  <a16:creationId xmlns:a16="http://schemas.microsoft.com/office/drawing/2014/main" id="{051010BC-D8F0-44D9-B678-61D99D6029AB}"/>
                </a:ext>
              </a:extLst>
            </p:cNvPr>
            <p:cNvCxnSpPr>
              <a:cxnSpLocks/>
            </p:cNvCxnSpPr>
            <p:nvPr/>
          </p:nvCxnSpPr>
          <p:spPr>
            <a:xfrm>
              <a:off x="11136731" y="1308648"/>
              <a:ext cx="0" cy="136525"/>
            </a:xfrm>
            <a:prstGeom prst="line">
              <a:avLst/>
            </a:prstGeom>
            <a:grpFill/>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58" name="TextBox 57">
            <a:extLst>
              <a:ext uri="{FF2B5EF4-FFF2-40B4-BE49-F238E27FC236}">
                <a16:creationId xmlns:a16="http://schemas.microsoft.com/office/drawing/2014/main" id="{53121092-D5BC-41BD-B045-EB5881CDE06F}"/>
              </a:ext>
            </a:extLst>
          </p:cNvPr>
          <p:cNvSpPr txBox="1"/>
          <p:nvPr/>
        </p:nvSpPr>
        <p:spPr>
          <a:xfrm>
            <a:off x="8317078" y="5425254"/>
            <a:ext cx="11099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Substantial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Completion</a:t>
            </a:r>
          </a:p>
        </p:txBody>
      </p:sp>
      <p:pic>
        <p:nvPicPr>
          <p:cNvPr id="59" name="Picture 6">
            <a:extLst>
              <a:ext uri="{FF2B5EF4-FFF2-40B4-BE49-F238E27FC236}">
                <a16:creationId xmlns:a16="http://schemas.microsoft.com/office/drawing/2014/main" id="{85820AF8-6A54-4F06-B0CD-8C90B2642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9350" y="2279095"/>
            <a:ext cx="1619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8">
            <a:extLst>
              <a:ext uri="{FF2B5EF4-FFF2-40B4-BE49-F238E27FC236}">
                <a16:creationId xmlns:a16="http://schemas.microsoft.com/office/drawing/2014/main" id="{E47D6811-1471-4EC8-9CA0-0C0DA744A4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4697" y="3831927"/>
            <a:ext cx="1619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
            <a:extLst>
              <a:ext uri="{FF2B5EF4-FFF2-40B4-BE49-F238E27FC236}">
                <a16:creationId xmlns:a16="http://schemas.microsoft.com/office/drawing/2014/main" id="{A8C1C02A-ADD2-4990-BFED-7811C1C342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13935" y="2286673"/>
            <a:ext cx="161925" cy="161925"/>
          </a:xfrm>
          <a:prstGeom prst="rect">
            <a:avLst/>
          </a:prstGeom>
          <a:noFill/>
          <a:extLst>
            <a:ext uri="{909E8E84-426E-40DD-AFC4-6F175D3DCCD1}">
              <a14:hiddenFill xmlns:a14="http://schemas.microsoft.com/office/drawing/2010/main">
                <a:solidFill>
                  <a:srgbClr val="FFFFFF"/>
                </a:solidFill>
              </a14:hiddenFill>
            </a:ext>
          </a:extLst>
        </p:spPr>
      </p:pic>
      <p:sp>
        <p:nvSpPr>
          <p:cNvPr id="62" name="Rectangle 61">
            <a:extLst>
              <a:ext uri="{FF2B5EF4-FFF2-40B4-BE49-F238E27FC236}">
                <a16:creationId xmlns:a16="http://schemas.microsoft.com/office/drawing/2014/main" id="{99009FD5-7EFD-4C04-818F-880F3D8635B3}"/>
              </a:ext>
            </a:extLst>
          </p:cNvPr>
          <p:cNvSpPr/>
          <p:nvPr/>
        </p:nvSpPr>
        <p:spPr>
          <a:xfrm>
            <a:off x="3283184" y="1881854"/>
            <a:ext cx="1586661" cy="265196"/>
          </a:xfrm>
          <a:prstGeom prst="rect">
            <a:avLst/>
          </a:prstGeom>
          <a:solidFill>
            <a:schemeClr val="accent1">
              <a:lumMod val="20000"/>
              <a:lumOff val="80000"/>
            </a:schemeClr>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Calibri"/>
                <a:ea typeface="+mn-ea"/>
                <a:cs typeface="+mn-cs"/>
              </a:rPr>
              <a:t>Engineering &amp; Procurement </a:t>
            </a:r>
          </a:p>
        </p:txBody>
      </p:sp>
      <p:sp>
        <p:nvSpPr>
          <p:cNvPr id="63" name="Diamond 62">
            <a:extLst>
              <a:ext uri="{FF2B5EF4-FFF2-40B4-BE49-F238E27FC236}">
                <a16:creationId xmlns:a16="http://schemas.microsoft.com/office/drawing/2014/main" id="{BDFE699B-A2D4-4963-8230-458195220DFE}"/>
              </a:ext>
            </a:extLst>
          </p:cNvPr>
          <p:cNvSpPr/>
          <p:nvPr/>
        </p:nvSpPr>
        <p:spPr>
          <a:xfrm>
            <a:off x="4801331" y="1898777"/>
            <a:ext cx="168824" cy="213168"/>
          </a:xfrm>
          <a:prstGeom prst="diamond">
            <a:avLst/>
          </a:prstGeom>
          <a:solidFill>
            <a:schemeClr val="accent3">
              <a:lumMod val="60000"/>
              <a:lumOff val="40000"/>
            </a:schemeClr>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64" name="Group 63">
            <a:extLst>
              <a:ext uri="{FF2B5EF4-FFF2-40B4-BE49-F238E27FC236}">
                <a16:creationId xmlns:a16="http://schemas.microsoft.com/office/drawing/2014/main" id="{8AC7669F-E51F-4F51-8832-2619F14D1596}"/>
              </a:ext>
            </a:extLst>
          </p:cNvPr>
          <p:cNvGrpSpPr/>
          <p:nvPr/>
        </p:nvGrpSpPr>
        <p:grpSpPr>
          <a:xfrm>
            <a:off x="4076883" y="1651926"/>
            <a:ext cx="168824" cy="282575"/>
            <a:chOff x="11127206" y="1162598"/>
            <a:chExt cx="168824" cy="282575"/>
          </a:xfrm>
        </p:grpSpPr>
        <p:sp>
          <p:nvSpPr>
            <p:cNvPr id="65" name="Wave 64">
              <a:extLst>
                <a:ext uri="{FF2B5EF4-FFF2-40B4-BE49-F238E27FC236}">
                  <a16:creationId xmlns:a16="http://schemas.microsoft.com/office/drawing/2014/main" id="{0B0F5481-7336-42FF-974E-BF7E13220B5F}"/>
                </a:ext>
              </a:extLst>
            </p:cNvPr>
            <p:cNvSpPr/>
            <p:nvPr/>
          </p:nvSpPr>
          <p:spPr>
            <a:xfrm>
              <a:off x="11127206" y="1162598"/>
              <a:ext cx="168824" cy="171998"/>
            </a:xfrm>
            <a:prstGeom prst="wav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66" name="Straight Connector 65">
              <a:extLst>
                <a:ext uri="{FF2B5EF4-FFF2-40B4-BE49-F238E27FC236}">
                  <a16:creationId xmlns:a16="http://schemas.microsoft.com/office/drawing/2014/main" id="{D71BF3B5-0FF0-4A82-8F3C-7ED0F0971B11}"/>
                </a:ext>
              </a:extLst>
            </p:cNvPr>
            <p:cNvCxnSpPr>
              <a:cxnSpLocks/>
            </p:cNvCxnSpPr>
            <p:nvPr/>
          </p:nvCxnSpPr>
          <p:spPr>
            <a:xfrm>
              <a:off x="11136731" y="1308648"/>
              <a:ext cx="0" cy="136525"/>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67" name="Group 66">
            <a:extLst>
              <a:ext uri="{FF2B5EF4-FFF2-40B4-BE49-F238E27FC236}">
                <a16:creationId xmlns:a16="http://schemas.microsoft.com/office/drawing/2014/main" id="{041C42A9-B839-4669-BCA4-F22697410F2F}"/>
              </a:ext>
            </a:extLst>
          </p:cNvPr>
          <p:cNvGrpSpPr/>
          <p:nvPr/>
        </p:nvGrpSpPr>
        <p:grpSpPr>
          <a:xfrm>
            <a:off x="4383789" y="1645860"/>
            <a:ext cx="168824" cy="282575"/>
            <a:chOff x="11127206" y="1162598"/>
            <a:chExt cx="168824" cy="282575"/>
          </a:xfrm>
          <a:solidFill>
            <a:schemeClr val="accent6"/>
          </a:solidFill>
        </p:grpSpPr>
        <p:sp>
          <p:nvSpPr>
            <p:cNvPr id="68" name="Wave 67">
              <a:extLst>
                <a:ext uri="{FF2B5EF4-FFF2-40B4-BE49-F238E27FC236}">
                  <a16:creationId xmlns:a16="http://schemas.microsoft.com/office/drawing/2014/main" id="{9B8C86FF-CBF1-419C-8026-B207418EFF26}"/>
                </a:ext>
              </a:extLst>
            </p:cNvPr>
            <p:cNvSpPr/>
            <p:nvPr/>
          </p:nvSpPr>
          <p:spPr>
            <a:xfrm>
              <a:off x="11127206" y="1162598"/>
              <a:ext cx="168824" cy="171998"/>
            </a:xfrm>
            <a:prstGeom prst="wav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69" name="Straight Connector 68">
              <a:extLst>
                <a:ext uri="{FF2B5EF4-FFF2-40B4-BE49-F238E27FC236}">
                  <a16:creationId xmlns:a16="http://schemas.microsoft.com/office/drawing/2014/main" id="{B19DCFC7-8AFA-44C6-91CB-B76717981865}"/>
                </a:ext>
              </a:extLst>
            </p:cNvPr>
            <p:cNvCxnSpPr>
              <a:cxnSpLocks/>
            </p:cNvCxnSpPr>
            <p:nvPr/>
          </p:nvCxnSpPr>
          <p:spPr>
            <a:xfrm>
              <a:off x="11136731" y="1308648"/>
              <a:ext cx="0" cy="136525"/>
            </a:xfrm>
            <a:prstGeom prst="line">
              <a:avLst/>
            </a:prstGeom>
            <a:grpFill/>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70" name="Group 69">
            <a:extLst>
              <a:ext uri="{FF2B5EF4-FFF2-40B4-BE49-F238E27FC236}">
                <a16:creationId xmlns:a16="http://schemas.microsoft.com/office/drawing/2014/main" id="{ACFF6D1A-BDF2-4D9F-9129-5E645D3068FA}"/>
              </a:ext>
            </a:extLst>
          </p:cNvPr>
          <p:cNvGrpSpPr/>
          <p:nvPr/>
        </p:nvGrpSpPr>
        <p:grpSpPr>
          <a:xfrm>
            <a:off x="3876803" y="1637765"/>
            <a:ext cx="168824" cy="282575"/>
            <a:chOff x="11127206" y="1162598"/>
            <a:chExt cx="168824" cy="282575"/>
          </a:xfrm>
          <a:solidFill>
            <a:srgbClr val="FFFF00"/>
          </a:solidFill>
        </p:grpSpPr>
        <p:sp>
          <p:nvSpPr>
            <p:cNvPr id="71" name="Wave 70">
              <a:extLst>
                <a:ext uri="{FF2B5EF4-FFF2-40B4-BE49-F238E27FC236}">
                  <a16:creationId xmlns:a16="http://schemas.microsoft.com/office/drawing/2014/main" id="{5B7F559E-2D17-4381-B7D5-8CEC41AD35C1}"/>
                </a:ext>
              </a:extLst>
            </p:cNvPr>
            <p:cNvSpPr/>
            <p:nvPr/>
          </p:nvSpPr>
          <p:spPr>
            <a:xfrm>
              <a:off x="11127206" y="1162598"/>
              <a:ext cx="168824" cy="171998"/>
            </a:xfrm>
            <a:prstGeom prst="wave">
              <a:avLst/>
            </a:prstGeom>
            <a:grp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72" name="Straight Connector 71">
              <a:extLst>
                <a:ext uri="{FF2B5EF4-FFF2-40B4-BE49-F238E27FC236}">
                  <a16:creationId xmlns:a16="http://schemas.microsoft.com/office/drawing/2014/main" id="{886C8AF3-F6A4-43E6-BD6D-75407ECCC16C}"/>
                </a:ext>
              </a:extLst>
            </p:cNvPr>
            <p:cNvCxnSpPr>
              <a:cxnSpLocks/>
            </p:cNvCxnSpPr>
            <p:nvPr/>
          </p:nvCxnSpPr>
          <p:spPr>
            <a:xfrm>
              <a:off x="11136731" y="1308648"/>
              <a:ext cx="0" cy="136525"/>
            </a:xfrm>
            <a:prstGeom prst="line">
              <a:avLst/>
            </a:prstGeom>
            <a:grpFill/>
            <a:ln w="6350">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73" name="Picture 4">
            <a:extLst>
              <a:ext uri="{FF2B5EF4-FFF2-40B4-BE49-F238E27FC236}">
                <a16:creationId xmlns:a16="http://schemas.microsoft.com/office/drawing/2014/main" id="{395A8741-5A3C-4CA9-966F-D09690E6D2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3729" y="1573349"/>
            <a:ext cx="1619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6">
            <a:extLst>
              <a:ext uri="{FF2B5EF4-FFF2-40B4-BE49-F238E27FC236}">
                <a16:creationId xmlns:a16="http://schemas.microsoft.com/office/drawing/2014/main" id="{BCA70DBA-7D60-4910-9BA5-4BF5B99FE7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9530" y="1617101"/>
            <a:ext cx="161925" cy="161925"/>
          </a:xfrm>
          <a:prstGeom prst="rect">
            <a:avLst/>
          </a:prstGeom>
          <a:noFill/>
          <a:extLst>
            <a:ext uri="{909E8E84-426E-40DD-AFC4-6F175D3DCCD1}">
              <a14:hiddenFill xmlns:a14="http://schemas.microsoft.com/office/drawing/2010/main">
                <a:solidFill>
                  <a:srgbClr val="FFFFFF"/>
                </a:solidFill>
              </a14:hiddenFill>
            </a:ext>
          </a:extLst>
        </p:spPr>
      </p:pic>
      <p:cxnSp>
        <p:nvCxnSpPr>
          <p:cNvPr id="75" name="Straight Connector 74">
            <a:extLst>
              <a:ext uri="{FF2B5EF4-FFF2-40B4-BE49-F238E27FC236}">
                <a16:creationId xmlns:a16="http://schemas.microsoft.com/office/drawing/2014/main" id="{42960534-16AE-4EF6-B95A-4FBCF7F09F55}"/>
              </a:ext>
            </a:extLst>
          </p:cNvPr>
          <p:cNvCxnSpPr>
            <a:cxnSpLocks/>
          </p:cNvCxnSpPr>
          <p:nvPr/>
        </p:nvCxnSpPr>
        <p:spPr>
          <a:xfrm flipV="1">
            <a:off x="4402178" y="1563565"/>
            <a:ext cx="11243" cy="3901208"/>
          </a:xfrm>
          <a:prstGeom prst="line">
            <a:avLst/>
          </a:prstGeom>
          <a:ln w="12700">
            <a:solidFill>
              <a:srgbClr val="FF0000"/>
            </a:solidFill>
            <a:prstDash val="sysDot"/>
          </a:ln>
        </p:spPr>
        <p:style>
          <a:lnRef idx="2">
            <a:schemeClr val="accent1"/>
          </a:lnRef>
          <a:fillRef idx="0">
            <a:schemeClr val="accent1"/>
          </a:fillRef>
          <a:effectRef idx="1">
            <a:schemeClr val="accent1"/>
          </a:effectRef>
          <a:fontRef idx="minor">
            <a:schemeClr val="tx1"/>
          </a:fontRef>
        </p:style>
      </p:cxnSp>
      <p:sp>
        <p:nvSpPr>
          <p:cNvPr id="76" name="TextBox 75">
            <a:extLst>
              <a:ext uri="{FF2B5EF4-FFF2-40B4-BE49-F238E27FC236}">
                <a16:creationId xmlns:a16="http://schemas.microsoft.com/office/drawing/2014/main" id="{4E7DA8ED-AE28-4A09-BA1F-DD095396A797}"/>
              </a:ext>
            </a:extLst>
          </p:cNvPr>
          <p:cNvSpPr txBox="1"/>
          <p:nvPr/>
        </p:nvSpPr>
        <p:spPr>
          <a:xfrm>
            <a:off x="3982658" y="5442079"/>
            <a:ext cx="1061267"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September 2021</a:t>
            </a:r>
          </a:p>
        </p:txBody>
      </p:sp>
      <p:grpSp>
        <p:nvGrpSpPr>
          <p:cNvPr id="77" name="Group 76">
            <a:extLst>
              <a:ext uri="{FF2B5EF4-FFF2-40B4-BE49-F238E27FC236}">
                <a16:creationId xmlns:a16="http://schemas.microsoft.com/office/drawing/2014/main" id="{C0BDB89B-D6C5-40B4-99AB-59CC531A5AE4}"/>
              </a:ext>
            </a:extLst>
          </p:cNvPr>
          <p:cNvGrpSpPr/>
          <p:nvPr/>
        </p:nvGrpSpPr>
        <p:grpSpPr>
          <a:xfrm>
            <a:off x="4742635" y="5559017"/>
            <a:ext cx="4637337" cy="720250"/>
            <a:chOff x="8360205" y="2162028"/>
            <a:chExt cx="4637337" cy="720250"/>
          </a:xfrm>
        </p:grpSpPr>
        <p:sp>
          <p:nvSpPr>
            <p:cNvPr id="78" name="TextBox 77">
              <a:extLst>
                <a:ext uri="{FF2B5EF4-FFF2-40B4-BE49-F238E27FC236}">
                  <a16:creationId xmlns:a16="http://schemas.microsoft.com/office/drawing/2014/main" id="{4B2730C1-7F92-4968-87C1-E46E368A9977}"/>
                </a:ext>
              </a:extLst>
            </p:cNvPr>
            <p:cNvSpPr txBox="1"/>
            <p:nvPr/>
          </p:nvSpPr>
          <p:spPr>
            <a:xfrm>
              <a:off x="8360205" y="2188980"/>
              <a:ext cx="3361095" cy="693298"/>
            </a:xfrm>
            <a:prstGeom prst="rect">
              <a:avLst/>
            </a:prstGeom>
            <a:noFill/>
            <a:ln w="12700">
              <a:solidFill>
                <a:schemeClr val="tx1"/>
              </a:solidFill>
              <a:prstDash val="solid"/>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9" name="TextBox 78">
              <a:extLst>
                <a:ext uri="{FF2B5EF4-FFF2-40B4-BE49-F238E27FC236}">
                  <a16:creationId xmlns:a16="http://schemas.microsoft.com/office/drawing/2014/main" id="{8D3B836B-F118-46FF-985E-3EE441FB0B4D}"/>
                </a:ext>
              </a:extLst>
            </p:cNvPr>
            <p:cNvSpPr txBox="1"/>
            <p:nvPr/>
          </p:nvSpPr>
          <p:spPr>
            <a:xfrm>
              <a:off x="11007842" y="2535761"/>
              <a:ext cx="1253149" cy="246221"/>
            </a:xfrm>
            <a:prstGeom prst="rect">
              <a:avLst/>
            </a:prstGeom>
            <a:noFill/>
          </p:spPr>
          <p:txBody>
            <a:bodyPr wrap="square" rtlCol="0">
              <a:spAutoFit/>
            </a:bodyPr>
            <a:lstStyle/>
            <a:p>
              <a:pPr marL="117471"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NTP</a:t>
              </a:r>
            </a:p>
          </p:txBody>
        </p:sp>
        <p:sp>
          <p:nvSpPr>
            <p:cNvPr id="80" name="TextBox 79">
              <a:extLst>
                <a:ext uri="{FF2B5EF4-FFF2-40B4-BE49-F238E27FC236}">
                  <a16:creationId xmlns:a16="http://schemas.microsoft.com/office/drawing/2014/main" id="{028C9C7A-4970-4973-8B0D-01D76F3149CE}"/>
                </a:ext>
              </a:extLst>
            </p:cNvPr>
            <p:cNvSpPr txBox="1"/>
            <p:nvPr/>
          </p:nvSpPr>
          <p:spPr>
            <a:xfrm>
              <a:off x="8536509" y="2542475"/>
              <a:ext cx="1253149" cy="246221"/>
            </a:xfrm>
            <a:prstGeom prst="rect">
              <a:avLst/>
            </a:prstGeom>
            <a:noFill/>
          </p:spPr>
          <p:txBody>
            <a:bodyPr wrap="square" rtlCol="0">
              <a:spAutoFit/>
            </a:bodyPr>
            <a:lstStyle/>
            <a:p>
              <a:pPr marL="117471"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RFIF</a:t>
              </a:r>
            </a:p>
          </p:txBody>
        </p:sp>
        <p:sp>
          <p:nvSpPr>
            <p:cNvPr id="81" name="TextBox 80">
              <a:extLst>
                <a:ext uri="{FF2B5EF4-FFF2-40B4-BE49-F238E27FC236}">
                  <a16:creationId xmlns:a16="http://schemas.microsoft.com/office/drawing/2014/main" id="{E1B8CD13-5105-462C-952B-715AF6D4C7C7}"/>
                </a:ext>
              </a:extLst>
            </p:cNvPr>
            <p:cNvSpPr txBox="1"/>
            <p:nvPr/>
          </p:nvSpPr>
          <p:spPr>
            <a:xfrm>
              <a:off x="9442254" y="2162028"/>
              <a:ext cx="3555288" cy="338554"/>
            </a:xfrm>
            <a:prstGeom prst="rect">
              <a:avLst/>
            </a:prstGeom>
            <a:noFill/>
          </p:spPr>
          <p:txBody>
            <a:bodyPr wrap="square" rtlCol="0">
              <a:spAutoFit/>
            </a:bodyPr>
            <a:lstStyle/>
            <a:p>
              <a:pPr marL="117471" marR="0" lvl="0" indent="0" algn="l" defTabSz="914400" rtl="0" eaLnBrk="1" fontAlgn="auto" latinLnBrk="0" hangingPunct="1">
                <a:lnSpc>
                  <a:spcPct val="100000"/>
                </a:lnSpc>
                <a:spcBef>
                  <a:spcPts val="0"/>
                </a:spcBef>
                <a:spcAft>
                  <a:spcPts val="600"/>
                </a:spcAft>
                <a:buClrTx/>
                <a:buSzTx/>
                <a:buFontTx/>
                <a:buNone/>
                <a:tabLst/>
                <a:defRPr/>
              </a:pPr>
              <a:r>
                <a:rPr kumimoji="0" lang="en-US" sz="1600" b="1" i="0" u="sng"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Legend</a:t>
              </a:r>
            </a:p>
          </p:txBody>
        </p:sp>
        <p:sp>
          <p:nvSpPr>
            <p:cNvPr id="82" name="Diamond 81">
              <a:extLst>
                <a:ext uri="{FF2B5EF4-FFF2-40B4-BE49-F238E27FC236}">
                  <a16:creationId xmlns:a16="http://schemas.microsoft.com/office/drawing/2014/main" id="{019E35B3-EBA0-43A7-90DC-24B030B7F513}"/>
                </a:ext>
              </a:extLst>
            </p:cNvPr>
            <p:cNvSpPr/>
            <p:nvPr/>
          </p:nvSpPr>
          <p:spPr>
            <a:xfrm>
              <a:off x="10910355" y="2535629"/>
              <a:ext cx="168824" cy="213168"/>
            </a:xfrm>
            <a:prstGeom prst="diamond">
              <a:avLst/>
            </a:prstGeom>
            <a:solidFill>
              <a:schemeClr val="accent3">
                <a:lumMod val="60000"/>
                <a:lumOff val="40000"/>
              </a:schemeClr>
            </a:solidFill>
            <a:ln>
              <a:solidFill>
                <a:srgbClr val="92D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3" name="TextBox 82">
              <a:extLst>
                <a:ext uri="{FF2B5EF4-FFF2-40B4-BE49-F238E27FC236}">
                  <a16:creationId xmlns:a16="http://schemas.microsoft.com/office/drawing/2014/main" id="{6D360B96-B961-4FEF-B655-820EC169EF47}"/>
                </a:ext>
              </a:extLst>
            </p:cNvPr>
            <p:cNvSpPr txBox="1"/>
            <p:nvPr/>
          </p:nvSpPr>
          <p:spPr>
            <a:xfrm>
              <a:off x="9400020" y="2518804"/>
              <a:ext cx="1253149" cy="246221"/>
            </a:xfrm>
            <a:prstGeom prst="rect">
              <a:avLst/>
            </a:prstGeom>
            <a:noFill/>
          </p:spPr>
          <p:txBody>
            <a:bodyPr wrap="square" rtlCol="0">
              <a:spAutoFit/>
            </a:bodyPr>
            <a:lstStyle/>
            <a:p>
              <a:pPr marL="117471"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RFQ</a:t>
              </a:r>
            </a:p>
          </p:txBody>
        </p:sp>
        <p:sp>
          <p:nvSpPr>
            <p:cNvPr id="84" name="TextBox 83">
              <a:extLst>
                <a:ext uri="{FF2B5EF4-FFF2-40B4-BE49-F238E27FC236}">
                  <a16:creationId xmlns:a16="http://schemas.microsoft.com/office/drawing/2014/main" id="{5187C810-8CC9-40AB-99F1-DA401411DF48}"/>
                </a:ext>
              </a:extLst>
            </p:cNvPr>
            <p:cNvSpPr txBox="1"/>
            <p:nvPr/>
          </p:nvSpPr>
          <p:spPr>
            <a:xfrm>
              <a:off x="10196188" y="2532398"/>
              <a:ext cx="1253149" cy="246221"/>
            </a:xfrm>
            <a:prstGeom prst="rect">
              <a:avLst/>
            </a:prstGeom>
            <a:noFill/>
          </p:spPr>
          <p:txBody>
            <a:bodyPr wrap="square" rtlCol="0">
              <a:spAutoFit/>
            </a:bodyPr>
            <a:lstStyle/>
            <a:p>
              <a:pPr marL="117471"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RFP</a:t>
              </a:r>
            </a:p>
          </p:txBody>
        </p:sp>
        <p:grpSp>
          <p:nvGrpSpPr>
            <p:cNvPr id="85" name="Group 84">
              <a:extLst>
                <a:ext uri="{FF2B5EF4-FFF2-40B4-BE49-F238E27FC236}">
                  <a16:creationId xmlns:a16="http://schemas.microsoft.com/office/drawing/2014/main" id="{8FA01A46-70FB-4D7A-8299-45BE9979471C}"/>
                </a:ext>
              </a:extLst>
            </p:cNvPr>
            <p:cNvGrpSpPr/>
            <p:nvPr/>
          </p:nvGrpSpPr>
          <p:grpSpPr>
            <a:xfrm>
              <a:off x="8461718" y="2503286"/>
              <a:ext cx="168824" cy="282575"/>
              <a:chOff x="9402888" y="-59152"/>
              <a:chExt cx="168824" cy="282575"/>
            </a:xfrm>
          </p:grpSpPr>
          <p:sp>
            <p:nvSpPr>
              <p:cNvPr id="92" name="Wave 91">
                <a:extLst>
                  <a:ext uri="{FF2B5EF4-FFF2-40B4-BE49-F238E27FC236}">
                    <a16:creationId xmlns:a16="http://schemas.microsoft.com/office/drawing/2014/main" id="{FE9F858D-64C3-4EFD-A582-FDB927A59DFC}"/>
                  </a:ext>
                </a:extLst>
              </p:cNvPr>
              <p:cNvSpPr/>
              <p:nvPr/>
            </p:nvSpPr>
            <p:spPr>
              <a:xfrm>
                <a:off x="9402888" y="-59152"/>
                <a:ext cx="168824" cy="171998"/>
              </a:xfrm>
              <a:prstGeom prst="wav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94" name="Straight Connector 93">
                <a:extLst>
                  <a:ext uri="{FF2B5EF4-FFF2-40B4-BE49-F238E27FC236}">
                    <a16:creationId xmlns:a16="http://schemas.microsoft.com/office/drawing/2014/main" id="{73E472FE-C439-4372-AD31-DF5AC4100896}"/>
                  </a:ext>
                </a:extLst>
              </p:cNvPr>
              <p:cNvCxnSpPr>
                <a:cxnSpLocks/>
              </p:cNvCxnSpPr>
              <p:nvPr/>
            </p:nvCxnSpPr>
            <p:spPr>
              <a:xfrm>
                <a:off x="9412413" y="86898"/>
                <a:ext cx="0" cy="136525"/>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86" name="Group 85">
              <a:extLst>
                <a:ext uri="{FF2B5EF4-FFF2-40B4-BE49-F238E27FC236}">
                  <a16:creationId xmlns:a16="http://schemas.microsoft.com/office/drawing/2014/main" id="{85DC7152-E2C9-4F8A-BD7E-811519C62E61}"/>
                </a:ext>
              </a:extLst>
            </p:cNvPr>
            <p:cNvGrpSpPr/>
            <p:nvPr/>
          </p:nvGrpSpPr>
          <p:grpSpPr>
            <a:xfrm>
              <a:off x="9290737" y="2506146"/>
              <a:ext cx="168824" cy="289251"/>
              <a:chOff x="10222382" y="-415527"/>
              <a:chExt cx="168824" cy="289251"/>
            </a:xfrm>
          </p:grpSpPr>
          <p:sp>
            <p:nvSpPr>
              <p:cNvPr id="90" name="Wave 89">
                <a:extLst>
                  <a:ext uri="{FF2B5EF4-FFF2-40B4-BE49-F238E27FC236}">
                    <a16:creationId xmlns:a16="http://schemas.microsoft.com/office/drawing/2014/main" id="{4AB536B0-ED24-4A8C-9172-EC4751108A3B}"/>
                  </a:ext>
                </a:extLst>
              </p:cNvPr>
              <p:cNvSpPr/>
              <p:nvPr/>
            </p:nvSpPr>
            <p:spPr>
              <a:xfrm>
                <a:off x="10222382" y="-415527"/>
                <a:ext cx="168824" cy="171998"/>
              </a:xfrm>
              <a:prstGeom prst="wave">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91" name="Straight Connector 90">
                <a:extLst>
                  <a:ext uri="{FF2B5EF4-FFF2-40B4-BE49-F238E27FC236}">
                    <a16:creationId xmlns:a16="http://schemas.microsoft.com/office/drawing/2014/main" id="{129CE278-ADB7-459C-8FEF-03E2B572CC01}"/>
                  </a:ext>
                </a:extLst>
              </p:cNvPr>
              <p:cNvCxnSpPr>
                <a:cxnSpLocks/>
              </p:cNvCxnSpPr>
              <p:nvPr/>
            </p:nvCxnSpPr>
            <p:spPr>
              <a:xfrm>
                <a:off x="10226581" y="-262801"/>
                <a:ext cx="0" cy="136525"/>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87" name="Group 86">
              <a:extLst>
                <a:ext uri="{FF2B5EF4-FFF2-40B4-BE49-F238E27FC236}">
                  <a16:creationId xmlns:a16="http://schemas.microsoft.com/office/drawing/2014/main" id="{41998257-CAB6-44D6-99CE-33CC87D6C63F}"/>
                </a:ext>
              </a:extLst>
            </p:cNvPr>
            <p:cNvGrpSpPr/>
            <p:nvPr/>
          </p:nvGrpSpPr>
          <p:grpSpPr>
            <a:xfrm>
              <a:off x="10095753" y="2506146"/>
              <a:ext cx="171529" cy="289900"/>
              <a:chOff x="11018593" y="-843447"/>
              <a:chExt cx="171529" cy="289900"/>
            </a:xfrm>
            <a:solidFill>
              <a:srgbClr val="FF0000"/>
            </a:solidFill>
          </p:grpSpPr>
          <p:sp>
            <p:nvSpPr>
              <p:cNvPr id="88" name="Wave 87">
                <a:extLst>
                  <a:ext uri="{FF2B5EF4-FFF2-40B4-BE49-F238E27FC236}">
                    <a16:creationId xmlns:a16="http://schemas.microsoft.com/office/drawing/2014/main" id="{AB457D83-23B3-4B14-8158-0E68BA9D317C}"/>
                  </a:ext>
                </a:extLst>
              </p:cNvPr>
              <p:cNvSpPr/>
              <p:nvPr/>
            </p:nvSpPr>
            <p:spPr>
              <a:xfrm>
                <a:off x="11021298" y="-843447"/>
                <a:ext cx="168824" cy="171998"/>
              </a:xfrm>
              <a:prstGeom prst="wave">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89" name="Straight Connector 88">
                <a:extLst>
                  <a:ext uri="{FF2B5EF4-FFF2-40B4-BE49-F238E27FC236}">
                    <a16:creationId xmlns:a16="http://schemas.microsoft.com/office/drawing/2014/main" id="{A5AD86C6-E051-4BD5-82C6-0F16F5787AD6}"/>
                  </a:ext>
                </a:extLst>
              </p:cNvPr>
              <p:cNvCxnSpPr>
                <a:cxnSpLocks/>
              </p:cNvCxnSpPr>
              <p:nvPr/>
            </p:nvCxnSpPr>
            <p:spPr>
              <a:xfrm>
                <a:off x="11018593" y="-690072"/>
                <a:ext cx="0" cy="136525"/>
              </a:xfrm>
              <a:prstGeom prst="line">
                <a:avLst/>
              </a:prstGeom>
              <a:grpFill/>
              <a:ln w="6350">
                <a:solidFill>
                  <a:schemeClr val="tx1"/>
                </a:solidFill>
              </a:ln>
            </p:spPr>
            <p:style>
              <a:lnRef idx="2">
                <a:schemeClr val="accent1"/>
              </a:lnRef>
              <a:fillRef idx="0">
                <a:schemeClr val="accent1"/>
              </a:fillRef>
              <a:effectRef idx="1">
                <a:schemeClr val="accent1"/>
              </a:effectRef>
              <a:fontRef idx="minor">
                <a:schemeClr val="tx1"/>
              </a:fontRef>
            </p:style>
          </p:cxnSp>
        </p:grpSp>
      </p:grpSp>
      <p:pic>
        <p:nvPicPr>
          <p:cNvPr id="95" name="Picture 6">
            <a:extLst>
              <a:ext uri="{FF2B5EF4-FFF2-40B4-BE49-F238E27FC236}">
                <a16:creationId xmlns:a16="http://schemas.microsoft.com/office/drawing/2014/main" id="{C24B5FFE-3B84-4F88-8920-0F0E28AB4F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82172" y="3129878"/>
            <a:ext cx="161925" cy="16192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C36140D-4BC6-4FB2-8D8F-4218804DF4C8}"/>
              </a:ext>
            </a:extLst>
          </p:cNvPr>
          <p:cNvSpPr txBox="1"/>
          <p:nvPr/>
        </p:nvSpPr>
        <p:spPr>
          <a:xfrm>
            <a:off x="5365173" y="6328102"/>
            <a:ext cx="419287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a:ln>
                  <a:noFill/>
                </a:ln>
                <a:solidFill>
                  <a:prstClr val="black"/>
                </a:solidFill>
                <a:effectLst/>
                <a:uLnTx/>
                <a:uFillTx/>
                <a:latin typeface="Calibri"/>
                <a:ea typeface="+mn-ea"/>
                <a:cs typeface="+mn-cs"/>
              </a:rPr>
              <a:t>*Subject to change based on RFIF/industry feedback</a:t>
            </a:r>
          </a:p>
        </p:txBody>
      </p:sp>
      <p:pic>
        <p:nvPicPr>
          <p:cNvPr id="93" name="Picture 6">
            <a:extLst>
              <a:ext uri="{FF2B5EF4-FFF2-40B4-BE49-F238E27FC236}">
                <a16:creationId xmlns:a16="http://schemas.microsoft.com/office/drawing/2014/main" id="{273620C2-3CEC-4930-9002-4931AC4A5D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61483" y="2316878"/>
            <a:ext cx="161925" cy="161925"/>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6">
            <a:extLst>
              <a:ext uri="{FF2B5EF4-FFF2-40B4-BE49-F238E27FC236}">
                <a16:creationId xmlns:a16="http://schemas.microsoft.com/office/drawing/2014/main" id="{FEACA827-83A3-45F2-8C17-65C4348572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4899" y="3870367"/>
            <a:ext cx="161925" cy="161925"/>
          </a:xfrm>
          <a:prstGeom prst="rect">
            <a:avLst/>
          </a:prstGeom>
          <a:noFill/>
          <a:extLst>
            <a:ext uri="{909E8E84-426E-40DD-AFC4-6F175D3DCCD1}">
              <a14:hiddenFill xmlns:a14="http://schemas.microsoft.com/office/drawing/2010/main">
                <a:solidFill>
                  <a:srgbClr val="FFFFFF"/>
                </a:solidFill>
              </a14:hiddenFill>
            </a:ext>
          </a:extLst>
        </p:spPr>
      </p:pic>
      <p:sp>
        <p:nvSpPr>
          <p:cNvPr id="99" name="Slide Number Placeholder 2">
            <a:extLst>
              <a:ext uri="{FF2B5EF4-FFF2-40B4-BE49-F238E27FC236}">
                <a16:creationId xmlns:a16="http://schemas.microsoft.com/office/drawing/2014/main" id="{2D33F4D2-6C4C-4030-8DF6-06F5F63FF123}"/>
              </a:ext>
            </a:extLst>
          </p:cNvPr>
          <p:cNvSpPr txBox="1">
            <a:spLocks/>
          </p:cNvSpPr>
          <p:nvPr/>
        </p:nvSpPr>
        <p:spPr>
          <a:xfrm>
            <a:off x="9073928" y="6356355"/>
            <a:ext cx="2844800" cy="365127"/>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rgbClr val="4C4E5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4C4E56"/>
              </a:solidFill>
              <a:effectLst/>
              <a:uLnTx/>
              <a:uFillTx/>
              <a:latin typeface="Arial" panose="020B0604020202020204" pitchFamily="34" charset="0"/>
              <a:ea typeface="+mn-ea"/>
              <a:cs typeface="Arial" panose="020B0604020202020204" pitchFamily="34" charset="0"/>
            </a:endParaRPr>
          </a:p>
        </p:txBody>
      </p:sp>
      <p:sp>
        <p:nvSpPr>
          <p:cNvPr id="100" name="Title 4">
            <a:extLst>
              <a:ext uri="{FF2B5EF4-FFF2-40B4-BE49-F238E27FC236}">
                <a16:creationId xmlns:a16="http://schemas.microsoft.com/office/drawing/2014/main" id="{4C92F9AE-C131-4910-A7F5-51F7AA744E21}"/>
              </a:ext>
            </a:extLst>
          </p:cNvPr>
          <p:cNvSpPr>
            <a:spLocks noGrp="1"/>
          </p:cNvSpPr>
          <p:nvPr>
            <p:ph type="title"/>
          </p:nvPr>
        </p:nvSpPr>
        <p:spPr>
          <a:xfrm>
            <a:off x="304800" y="136521"/>
            <a:ext cx="11613929" cy="723844"/>
          </a:xfrm>
        </p:spPr>
        <p:txBody>
          <a:bodyPr/>
          <a:lstStyle/>
          <a:p>
            <a:r>
              <a:rPr lang="en-US" dirty="0">
                <a:latin typeface="Arial"/>
                <a:cs typeface="Arial"/>
              </a:rPr>
              <a:t>Framework to Completion </a:t>
            </a:r>
          </a:p>
        </p:txBody>
      </p:sp>
      <p:pic>
        <p:nvPicPr>
          <p:cNvPr id="101" name="Picture 6">
            <a:extLst>
              <a:ext uri="{FF2B5EF4-FFF2-40B4-BE49-F238E27FC236}">
                <a16:creationId xmlns:a16="http://schemas.microsoft.com/office/drawing/2014/main" id="{8CC5CFF1-6696-492E-AEE4-A1676237FF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0581" y="3129878"/>
            <a:ext cx="161925" cy="161925"/>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CDCDD36F-6E74-469A-8E73-9A1E3B989787}"/>
              </a:ext>
            </a:extLst>
          </p:cNvPr>
          <p:cNvSpPr>
            <a:spLocks noGrp="1"/>
          </p:cNvSpPr>
          <p:nvPr>
            <p:ph type="ftr" sz="quarter" idx="10"/>
          </p:nvPr>
        </p:nvSpPr>
        <p:spPr/>
        <p:txBody>
          <a:bodyPr/>
          <a:lstStyle/>
          <a:p>
            <a:pPr>
              <a:defRPr/>
            </a:pPr>
            <a:endParaRPr lang="en-US">
              <a:solidFill>
                <a:prstClr val="black">
                  <a:tint val="75000"/>
                </a:prstClr>
              </a:solidFill>
            </a:endParaRPr>
          </a:p>
        </p:txBody>
      </p:sp>
    </p:spTree>
    <p:extLst>
      <p:ext uri="{BB962C8B-B14F-4D97-AF65-F5344CB8AC3E}">
        <p14:creationId xmlns:p14="http://schemas.microsoft.com/office/powerpoint/2010/main" val="1383102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DAECE-F674-4671-ADBF-0E9EC04D0F45}"/>
              </a:ext>
            </a:extLst>
          </p:cNvPr>
          <p:cNvSpPr>
            <a:spLocks noGrp="1"/>
          </p:cNvSpPr>
          <p:nvPr>
            <p:ph type="title"/>
          </p:nvPr>
        </p:nvSpPr>
        <p:spPr/>
        <p:txBody>
          <a:bodyPr>
            <a:normAutofit/>
          </a:bodyPr>
          <a:lstStyle/>
          <a:p>
            <a:r>
              <a:rPr lang="en-US" dirty="0"/>
              <a:t>Questions</a:t>
            </a:r>
          </a:p>
        </p:txBody>
      </p:sp>
    </p:spTree>
    <p:extLst>
      <p:ext uri="{BB962C8B-B14F-4D97-AF65-F5344CB8AC3E}">
        <p14:creationId xmlns:p14="http://schemas.microsoft.com/office/powerpoint/2010/main" val="5470927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VTA-PPT16x9-template">
  <a:themeElements>
    <a:clrScheme name="VTA Official Colors">
      <a:dk1>
        <a:srgbClr val="4C4E56"/>
      </a:dk1>
      <a:lt1>
        <a:sysClr val="window" lastClr="FFFFFF"/>
      </a:lt1>
      <a:dk2>
        <a:srgbClr val="1F497D"/>
      </a:dk2>
      <a:lt2>
        <a:srgbClr val="EEECE1"/>
      </a:lt2>
      <a:accent1>
        <a:srgbClr val="34B3E8"/>
      </a:accent1>
      <a:accent2>
        <a:srgbClr val="004A98"/>
      </a:accent2>
      <a:accent3>
        <a:srgbClr val="3EB049"/>
      </a:accent3>
      <a:accent4>
        <a:srgbClr val="35BAA4"/>
      </a:accent4>
      <a:accent5>
        <a:srgbClr val="D33427"/>
      </a:accent5>
      <a:accent6>
        <a:srgbClr val="582771"/>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A844F949-D6C6-4790-8ACA-5132991296B2}" vid="{D13B8D82-07F3-46ED-BA81-6F3DB24C2AE2}"/>
    </a:ext>
  </a:extLst>
</a:theme>
</file>

<file path=ppt/theme/theme3.xml><?xml version="1.0" encoding="utf-8"?>
<a:theme xmlns:a="http://schemas.openxmlformats.org/drawingml/2006/main" name="2_VTA-PPT16x9-template">
  <a:themeElements>
    <a:clrScheme name="VTA Official Colors">
      <a:dk1>
        <a:srgbClr val="4C4E56"/>
      </a:dk1>
      <a:lt1>
        <a:sysClr val="window" lastClr="FFFFFF"/>
      </a:lt1>
      <a:dk2>
        <a:srgbClr val="1F497D"/>
      </a:dk2>
      <a:lt2>
        <a:srgbClr val="EEECE1"/>
      </a:lt2>
      <a:accent1>
        <a:srgbClr val="34B3E8"/>
      </a:accent1>
      <a:accent2>
        <a:srgbClr val="004A98"/>
      </a:accent2>
      <a:accent3>
        <a:srgbClr val="3EB049"/>
      </a:accent3>
      <a:accent4>
        <a:srgbClr val="35BAA4"/>
      </a:accent4>
      <a:accent5>
        <a:srgbClr val="D33427"/>
      </a:accent5>
      <a:accent6>
        <a:srgbClr val="582771"/>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hase II Widescreen Template.potx" id="{3B493D9C-B530-4D7B-BC42-1F1C896EC893}" vid="{2FC2D529-7121-45CD-806C-30505ECBA514}"/>
    </a:ext>
  </a:extLst>
</a:theme>
</file>

<file path=ppt/theme/theme4.xml><?xml version="1.0" encoding="utf-8"?>
<a:theme xmlns:a="http://schemas.openxmlformats.org/drawingml/2006/main" name="4_VTA-PPT16x9-template">
  <a:themeElements>
    <a:clrScheme name="VTA Official Colors">
      <a:dk1>
        <a:srgbClr val="4C4E56"/>
      </a:dk1>
      <a:lt1>
        <a:sysClr val="window" lastClr="FFFFFF"/>
      </a:lt1>
      <a:dk2>
        <a:srgbClr val="1F497D"/>
      </a:dk2>
      <a:lt2>
        <a:srgbClr val="EEECE1"/>
      </a:lt2>
      <a:accent1>
        <a:srgbClr val="34B3E8"/>
      </a:accent1>
      <a:accent2>
        <a:srgbClr val="004A98"/>
      </a:accent2>
      <a:accent3>
        <a:srgbClr val="3EB049"/>
      </a:accent3>
      <a:accent4>
        <a:srgbClr val="35BAA4"/>
      </a:accent4>
      <a:accent5>
        <a:srgbClr val="D33427"/>
      </a:accent5>
      <a:accent6>
        <a:srgbClr val="582771"/>
      </a:accent6>
      <a:hlink>
        <a:srgbClr val="0000FF"/>
      </a:hlink>
      <a:folHlink>
        <a:srgbClr val="34B3E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0A50A4F-F7DB-4479-9917-9422231A0043}" vid="{FD4043CC-3028-425E-8A8F-04A58E220A3B}"/>
    </a:ext>
  </a:extLst>
</a:theme>
</file>

<file path=ppt/theme/theme5.xml><?xml version="1.0" encoding="utf-8"?>
<a:theme xmlns:a="http://schemas.openxmlformats.org/drawingml/2006/main" name="VTA-PPT16x9-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TA-2019template16x9" id="{D654A634-8F6E-4A5A-BCF9-5BC4AD406BF2}" vid="{BDC75514-041F-4CFF-B235-775045B9E474}"/>
    </a:ext>
  </a:extLst>
</a:theme>
</file>

<file path=ppt/theme/theme6.xml><?xml version="1.0" encoding="utf-8"?>
<a:theme xmlns:a="http://schemas.openxmlformats.org/drawingml/2006/main" name="1_VTA-PPT16x9-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60A50A4F-F7DB-4479-9917-9422231A0043}" vid="{FD4043CC-3028-425E-8A8F-04A58E220A3B}"/>
    </a:ext>
  </a:extLst>
</a:theme>
</file>

<file path=ppt/theme/theme7.xml><?xml version="1.0" encoding="utf-8"?>
<a:theme xmlns:a="http://schemas.openxmlformats.org/drawingml/2006/main" name="1_VTA-PPT16x9-template">
  <a:themeElements>
    <a:clrScheme name="VTA Official Colors">
      <a:dk1>
        <a:srgbClr val="4C4E56"/>
      </a:dk1>
      <a:lt1>
        <a:sysClr val="window" lastClr="FFFFFF"/>
      </a:lt1>
      <a:dk2>
        <a:srgbClr val="1F497D"/>
      </a:dk2>
      <a:lt2>
        <a:srgbClr val="EEECE1"/>
      </a:lt2>
      <a:accent1>
        <a:srgbClr val="34B3E8"/>
      </a:accent1>
      <a:accent2>
        <a:srgbClr val="004A98"/>
      </a:accent2>
      <a:accent3>
        <a:srgbClr val="3EB049"/>
      </a:accent3>
      <a:accent4>
        <a:srgbClr val="35BAA4"/>
      </a:accent4>
      <a:accent5>
        <a:srgbClr val="D33427"/>
      </a:accent5>
      <a:accent6>
        <a:srgbClr val="582771"/>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hase II Widescreen Template.potx" id="{328F5E5E-A4BB-44CE-8289-ACFE5908ADEF}" vid="{D98C6548-7183-4ACA-99DA-53BA8A5E8701}"/>
    </a:ext>
  </a:extLst>
</a:theme>
</file>

<file path=ppt/theme/theme8.xml><?xml version="1.0" encoding="utf-8"?>
<a:theme xmlns:a="http://schemas.openxmlformats.org/drawingml/2006/main" name="3_VTA-PPT16x9-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TA-2019template16x9" id="{D654A634-8F6E-4A5A-BCF9-5BC4AD406BF2}" vid="{BDC75514-041F-4CFF-B235-775045B9E474}"/>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352</TotalTime>
  <Words>583</Words>
  <Application>Microsoft Office PowerPoint</Application>
  <PresentationFormat>Widescreen</PresentationFormat>
  <Paragraphs>171</Paragraphs>
  <Slides>10</Slides>
  <Notes>7</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10</vt:i4>
      </vt:variant>
    </vt:vector>
  </HeadingPairs>
  <TitlesOfParts>
    <vt:vector size="26" baseType="lpstr">
      <vt:lpstr>Arial</vt:lpstr>
      <vt:lpstr>Calibri</vt:lpstr>
      <vt:lpstr>Calibri Light</vt:lpstr>
      <vt:lpstr>Courier New</vt:lpstr>
      <vt:lpstr>Museo Sans 300</vt:lpstr>
      <vt:lpstr>Museo Sans 500</vt:lpstr>
      <vt:lpstr>Museo Sans 700</vt:lpstr>
      <vt:lpstr>Times New Roman</vt:lpstr>
      <vt:lpstr>office theme</vt:lpstr>
      <vt:lpstr>1_VTA-PPT16x9-template</vt:lpstr>
      <vt:lpstr>2_VTA-PPT16x9-template</vt:lpstr>
      <vt:lpstr>4_VTA-PPT16x9-template</vt:lpstr>
      <vt:lpstr>VTA-PPT16x9-template</vt:lpstr>
      <vt:lpstr>1_VTA-PPT16x9-template</vt:lpstr>
      <vt:lpstr>1_VTA-PPT16x9-template</vt:lpstr>
      <vt:lpstr>3_VTA-PPT16x9-template</vt:lpstr>
      <vt:lpstr>PowerPoint Presentation</vt:lpstr>
      <vt:lpstr>VTA’s BART Silicon Valley Phase II Extension</vt:lpstr>
      <vt:lpstr>Project Overview </vt:lpstr>
      <vt:lpstr>VTA &amp; BART Partnership</vt:lpstr>
      <vt:lpstr>Funding Plan</vt:lpstr>
      <vt:lpstr>Contracting Plan</vt:lpstr>
      <vt:lpstr>Ongoing/Upcoming Procurements </vt:lpstr>
      <vt:lpstr>Framework to Completion </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Mena, Jennifer</dc:creator>
  <cp:lastModifiedBy>Jennifer Mena</cp:lastModifiedBy>
  <cp:revision>108</cp:revision>
  <dcterms:created xsi:type="dcterms:W3CDTF">2021-09-17T20:05:09Z</dcterms:created>
  <dcterms:modified xsi:type="dcterms:W3CDTF">2021-09-24T17:07:47Z</dcterms:modified>
</cp:coreProperties>
</file>