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A97"/>
    <a:srgbClr val="636463"/>
    <a:srgbClr val="40B4E5"/>
    <a:srgbClr val="3132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43" autoAdjust="0"/>
  </p:normalViewPr>
  <p:slideViewPr>
    <p:cSldViewPr snapToGrid="0">
      <p:cViewPr varScale="1">
        <p:scale>
          <a:sx n="101" d="100"/>
          <a:sy n="101" d="100"/>
        </p:scale>
        <p:origin x="156" y="64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A9C09-AFAD-A846-8545-63CF33CEEAD0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941959-D203-BE42-92AE-4DBE311C1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5251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41E00-6FEB-2D4D-A610-B118BC3DDEBA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4EEB02-B8B0-4D43-B679-1A570E823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2203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86432" y="594570"/>
            <a:ext cx="5585043" cy="656130"/>
          </a:xfrm>
        </p:spPr>
        <p:txBody>
          <a:bodyPr>
            <a:normAutofit/>
          </a:bodyPr>
          <a:lstStyle>
            <a:lvl1pPr algn="l">
              <a:defRPr sz="4200">
                <a:solidFill>
                  <a:schemeClr val="bg1"/>
                </a:solidFill>
                <a:latin typeface="Museo Sans 700"/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920187" y="1252354"/>
            <a:ext cx="4040188" cy="248486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  <a:latin typeface="Museo Sans 7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Presentation Sub-title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347737" y="1787545"/>
            <a:ext cx="4040188" cy="23499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Museo Sans 30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521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1274877"/>
            <a:ext cx="8229600" cy="473891"/>
          </a:xfrm>
        </p:spPr>
        <p:txBody>
          <a:bodyPr>
            <a:normAutofit/>
          </a:bodyPr>
          <a:lstStyle>
            <a:lvl1pPr algn="l">
              <a:defRPr sz="5200">
                <a:solidFill>
                  <a:schemeClr val="bg1"/>
                </a:solidFill>
                <a:latin typeface="Museo Sans 700"/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14400" y="1758246"/>
            <a:ext cx="4040188" cy="319823"/>
          </a:xfrm>
        </p:spPr>
        <p:txBody>
          <a:bodyPr anchor="b">
            <a:normAutofit/>
          </a:bodyPr>
          <a:lstStyle>
            <a:lvl1pPr marL="0" indent="0">
              <a:buNone/>
              <a:defRPr sz="2200" b="1">
                <a:solidFill>
                  <a:schemeClr val="bg1"/>
                </a:solidFill>
                <a:latin typeface="Museo Sans 7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Presentation Sub-title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914400" y="2466185"/>
            <a:ext cx="4040188" cy="31082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Museo Sans 30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197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1663468"/>
            <a:ext cx="5959790" cy="473891"/>
          </a:xfrm>
        </p:spPr>
        <p:txBody>
          <a:bodyPr>
            <a:normAutofit/>
          </a:bodyPr>
          <a:lstStyle>
            <a:lvl1pPr algn="l">
              <a:defRPr sz="5200">
                <a:solidFill>
                  <a:schemeClr val="bg1"/>
                </a:solidFill>
                <a:latin typeface="Museo Sans 700"/>
              </a:defRPr>
            </a:lvl1pPr>
          </a:lstStyle>
          <a:p>
            <a:r>
              <a:rPr lang="en-US" dirty="0" smtClean="0"/>
              <a:t>Section Title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18399" y="4767264"/>
            <a:ext cx="2133600" cy="273844"/>
          </a:xfrm>
        </p:spPr>
        <p:txBody>
          <a:bodyPr/>
          <a:lstStyle/>
          <a:p>
            <a:fld id="{7D849402-4170-CE4A-A196-BDEB359092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320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1778" y="360157"/>
            <a:ext cx="5395023" cy="336463"/>
          </a:xfrm>
        </p:spPr>
        <p:txBody>
          <a:bodyPr>
            <a:normAutofit/>
          </a:bodyPr>
          <a:lstStyle>
            <a:lvl1pPr algn="r">
              <a:defRPr sz="2800">
                <a:solidFill>
                  <a:srgbClr val="313231"/>
                </a:solidFill>
                <a:latin typeface="Museo Sans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9144" y="1200150"/>
            <a:ext cx="4017657" cy="3198956"/>
          </a:xfrm>
        </p:spPr>
        <p:txBody>
          <a:bodyPr>
            <a:normAutofit/>
          </a:bodyPr>
          <a:lstStyle>
            <a:lvl1pPr marL="164592">
              <a:defRPr sz="1800" baseline="0">
                <a:solidFill>
                  <a:srgbClr val="313231"/>
                </a:solidFill>
                <a:latin typeface="Museo Sans 50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3" hasCustomPrompt="1"/>
          </p:nvPr>
        </p:nvSpPr>
        <p:spPr>
          <a:xfrm>
            <a:off x="2" y="1152759"/>
            <a:ext cx="4568051" cy="3246348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 smtClean="0"/>
              <a:t>Add image here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6718399" y="4767264"/>
            <a:ext cx="2133600" cy="273844"/>
          </a:xfrm>
        </p:spPr>
        <p:txBody>
          <a:bodyPr/>
          <a:lstStyle/>
          <a:p>
            <a:fld id="{7D849402-4170-CE4A-A196-BDEB359092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46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1778" y="360157"/>
            <a:ext cx="5395023" cy="336463"/>
          </a:xfrm>
        </p:spPr>
        <p:txBody>
          <a:bodyPr>
            <a:normAutofit/>
          </a:bodyPr>
          <a:lstStyle>
            <a:lvl1pPr algn="r">
              <a:defRPr sz="2800">
                <a:solidFill>
                  <a:srgbClr val="313231"/>
                </a:solidFill>
                <a:latin typeface="Museo Sans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0433" y="1200150"/>
            <a:ext cx="4017657" cy="3240214"/>
          </a:xfrm>
        </p:spPr>
        <p:txBody>
          <a:bodyPr>
            <a:normAutofit/>
          </a:bodyPr>
          <a:lstStyle>
            <a:lvl1pPr marL="164592">
              <a:defRPr sz="1800" baseline="0">
                <a:solidFill>
                  <a:schemeClr val="bg1"/>
                </a:solidFill>
                <a:latin typeface="Museo Sans 500"/>
              </a:defRPr>
            </a:lvl1pPr>
          </a:lstStyle>
          <a:p>
            <a:pPr lvl="0"/>
            <a:r>
              <a:rPr lang="en-US" dirty="0" smtClean="0"/>
              <a:t>Click to edit Master text styles 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575951" y="1152047"/>
            <a:ext cx="4568051" cy="3232518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 smtClean="0"/>
              <a:t>Add image here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>
          <a:xfrm>
            <a:off x="6718398" y="4767264"/>
            <a:ext cx="2133600" cy="273844"/>
          </a:xfrm>
        </p:spPr>
        <p:txBody>
          <a:bodyPr/>
          <a:lstStyle/>
          <a:p>
            <a:fld id="{7D849402-4170-CE4A-A196-BDEB359092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653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3" hasCustomPrompt="1"/>
          </p:nvPr>
        </p:nvSpPr>
        <p:spPr>
          <a:xfrm>
            <a:off x="1" y="1014375"/>
            <a:ext cx="9144000" cy="3383831"/>
          </a:xfrm>
        </p:spPr>
        <p:txBody>
          <a:bodyPr anchor="ctr"/>
          <a:lstStyle>
            <a:lvl1pPr marL="0" indent="0" algn="ctr">
              <a:buNone/>
              <a:defRPr baseline="0">
                <a:solidFill>
                  <a:srgbClr val="40B4E5"/>
                </a:solidFill>
              </a:defRPr>
            </a:lvl1pPr>
          </a:lstStyle>
          <a:p>
            <a:pPr lvl="0"/>
            <a:r>
              <a:rPr lang="en-US" dirty="0" smtClean="0"/>
              <a:t>Add image here</a:t>
            </a:r>
          </a:p>
        </p:txBody>
      </p:sp>
      <p:pic>
        <p:nvPicPr>
          <p:cNvPr id="3" name="Picture 2" descr="VTA Header-01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332"/>
          <a:stretch/>
        </p:blipFill>
        <p:spPr>
          <a:xfrm>
            <a:off x="0" y="0"/>
            <a:ext cx="9144000" cy="16803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1778" y="360157"/>
            <a:ext cx="5395023" cy="336463"/>
          </a:xfrm>
        </p:spPr>
        <p:txBody>
          <a:bodyPr>
            <a:normAutofit/>
          </a:bodyPr>
          <a:lstStyle>
            <a:lvl1pPr algn="r">
              <a:defRPr sz="2800">
                <a:solidFill>
                  <a:srgbClr val="313231"/>
                </a:solidFill>
                <a:latin typeface="Museo Sans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6718398" y="4767264"/>
            <a:ext cx="2133600" cy="273844"/>
          </a:xfrm>
        </p:spPr>
        <p:txBody>
          <a:bodyPr/>
          <a:lstStyle/>
          <a:p>
            <a:fld id="{7D849402-4170-CE4A-A196-BDEB3590922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ound Single Corner Rectangle 8"/>
          <p:cNvSpPr/>
          <p:nvPr userDrawn="1"/>
        </p:nvSpPr>
        <p:spPr>
          <a:xfrm>
            <a:off x="0" y="1006631"/>
            <a:ext cx="9144000" cy="3383832"/>
          </a:xfrm>
          <a:prstGeom prst="round1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643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1778" y="360157"/>
            <a:ext cx="5395023" cy="336463"/>
          </a:xfrm>
        </p:spPr>
        <p:txBody>
          <a:bodyPr>
            <a:normAutofit/>
          </a:bodyPr>
          <a:lstStyle>
            <a:lvl1pPr algn="r">
              <a:defRPr sz="2800">
                <a:solidFill>
                  <a:srgbClr val="313231"/>
                </a:solidFill>
                <a:latin typeface="Museo Sans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0865" y="3214190"/>
            <a:ext cx="7006872" cy="1264085"/>
          </a:xfrm>
        </p:spPr>
        <p:txBody>
          <a:bodyPr>
            <a:normAutofit/>
          </a:bodyPr>
          <a:lstStyle>
            <a:lvl1pPr marL="164592">
              <a:defRPr sz="1800" baseline="0">
                <a:solidFill>
                  <a:srgbClr val="313231"/>
                </a:solidFill>
                <a:latin typeface="Museo Sans 50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3" hasCustomPrompt="1"/>
          </p:nvPr>
        </p:nvSpPr>
        <p:spPr>
          <a:xfrm>
            <a:off x="0" y="1152759"/>
            <a:ext cx="9144000" cy="191332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smtClean="0"/>
              <a:t>Add image here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6"/>
          </p:nvPr>
        </p:nvSpPr>
        <p:spPr>
          <a:xfrm>
            <a:off x="6718399" y="4759520"/>
            <a:ext cx="2133600" cy="273844"/>
          </a:xfrm>
        </p:spPr>
        <p:txBody>
          <a:bodyPr/>
          <a:lstStyle/>
          <a:p>
            <a:fld id="{7D849402-4170-CE4A-A196-BDEB359092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686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3097328"/>
            <a:ext cx="9144000" cy="1277648"/>
          </a:xfrm>
          <a:prstGeom prst="rect">
            <a:avLst/>
          </a:prstGeom>
          <a:solidFill>
            <a:srgbClr val="40B4E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solidFill>
                <a:srgbClr val="40B4E5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1778" y="360157"/>
            <a:ext cx="5395023" cy="336463"/>
          </a:xfrm>
        </p:spPr>
        <p:txBody>
          <a:bodyPr>
            <a:normAutofit/>
          </a:bodyPr>
          <a:lstStyle>
            <a:lvl1pPr algn="r">
              <a:defRPr sz="2800">
                <a:solidFill>
                  <a:srgbClr val="313231"/>
                </a:solidFill>
                <a:latin typeface="Museo Sans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0865" y="3309559"/>
            <a:ext cx="7006872" cy="1149169"/>
          </a:xfrm>
        </p:spPr>
        <p:txBody>
          <a:bodyPr>
            <a:normAutofit/>
          </a:bodyPr>
          <a:lstStyle>
            <a:lvl1pPr marL="164592">
              <a:defRPr sz="1800" baseline="0">
                <a:solidFill>
                  <a:schemeClr val="bg1"/>
                </a:solidFill>
                <a:latin typeface="Museo Sans 50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3" hasCustomPrompt="1"/>
          </p:nvPr>
        </p:nvSpPr>
        <p:spPr>
          <a:xfrm>
            <a:off x="0" y="992791"/>
            <a:ext cx="9144000" cy="197387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smtClean="0"/>
              <a:t>Add image here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>
          <a:xfrm>
            <a:off x="6718399" y="4767264"/>
            <a:ext cx="2133600" cy="273844"/>
          </a:xfrm>
        </p:spPr>
        <p:txBody>
          <a:bodyPr/>
          <a:lstStyle/>
          <a:p>
            <a:fld id="{7D849402-4170-CE4A-A196-BDEB359092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141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49402-4170-CE4A-A196-BDEB359092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425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60" r:id="rId2"/>
    <p:sldLayoutId id="2147483661" r:id="rId3"/>
    <p:sldLayoutId id="2147483650" r:id="rId4"/>
    <p:sldLayoutId id="2147483662" r:id="rId5"/>
    <p:sldLayoutId id="2147483663" r:id="rId6"/>
    <p:sldLayoutId id="2147483664" r:id="rId7"/>
    <p:sldLayoutId id="2147483665" r:id="rId8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B4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119" y="1200089"/>
            <a:ext cx="3657762" cy="2743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23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VTA-PPT-template-wide</Template>
  <TotalTime>3</TotalTime>
  <Words>1</Words>
  <Application>Microsoft Office PowerPoint</Application>
  <PresentationFormat>On-screen Show (16:9)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Museo Sans 300</vt:lpstr>
      <vt:lpstr>Museo Sans 500</vt:lpstr>
      <vt:lpstr>Museo Sans 700</vt:lpstr>
      <vt:lpstr>Office Theme</vt:lpstr>
      <vt:lpstr>  </vt:lpstr>
    </vt:vector>
  </TitlesOfParts>
  <Company>VTA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Medina, Olga</dc:creator>
  <cp:lastModifiedBy>Medina, Olga</cp:lastModifiedBy>
  <cp:revision>1</cp:revision>
  <dcterms:created xsi:type="dcterms:W3CDTF">2017-05-09T22:21:28Z</dcterms:created>
  <dcterms:modified xsi:type="dcterms:W3CDTF">2017-05-09T22:24:51Z</dcterms:modified>
</cp:coreProperties>
</file>