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A97"/>
    <a:srgbClr val="636463"/>
    <a:srgbClr val="40B4E5"/>
    <a:srgbClr val="313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43" autoAdjust="0"/>
  </p:normalViewPr>
  <p:slideViewPr>
    <p:cSldViewPr snapToGrid="0">
      <p:cViewPr varScale="1">
        <p:scale>
          <a:sx n="149" d="100"/>
          <a:sy n="149" d="100"/>
        </p:scale>
        <p:origin x="348" y="11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9C09-AFAD-A846-8545-63CF33CEEAD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41959-D203-BE42-92AE-4DBE311C1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1E00-6FEB-2D4D-A610-B118BC3DDEBA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EEB02-B8B0-4D43-B679-1A570E823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20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6432" y="594570"/>
            <a:ext cx="5585043" cy="656130"/>
          </a:xfrm>
        </p:spPr>
        <p:txBody>
          <a:bodyPr>
            <a:normAutofit/>
          </a:bodyPr>
          <a:lstStyle>
            <a:lvl1pPr algn="l">
              <a:defRPr sz="4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20187" y="1252354"/>
            <a:ext cx="4040188" cy="248486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Museo Sans 7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Presentation Sub-title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347737" y="1787545"/>
            <a:ext cx="4040188" cy="23499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Museo Sans 30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274877"/>
            <a:ext cx="8229600" cy="473891"/>
          </a:xfrm>
        </p:spPr>
        <p:txBody>
          <a:bodyPr>
            <a:normAutofit/>
          </a:bodyPr>
          <a:lstStyle>
            <a:lvl1pPr algn="l">
              <a:defRPr sz="5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1758246"/>
            <a:ext cx="4040188" cy="319823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bg1"/>
                </a:solidFill>
                <a:latin typeface="Museo Sans 7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Presentation Sub-title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14400" y="2466185"/>
            <a:ext cx="4040188" cy="31082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Museo Sans 30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9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663468"/>
            <a:ext cx="5959790" cy="473891"/>
          </a:xfrm>
        </p:spPr>
        <p:txBody>
          <a:bodyPr>
            <a:normAutofit/>
          </a:bodyPr>
          <a:lstStyle>
            <a:lvl1pPr algn="l">
              <a:defRPr sz="5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2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144" y="1200150"/>
            <a:ext cx="4017657" cy="3198956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rgbClr val="31323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" y="1152759"/>
            <a:ext cx="4568051" cy="324634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0433" y="1200150"/>
            <a:ext cx="4017657" cy="3240214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chemeClr val="bg1"/>
                </a:solidFill>
                <a:latin typeface="Museo Sans 500"/>
              </a:defRPr>
            </a:lvl1pPr>
          </a:lstStyle>
          <a:p>
            <a:pPr lvl="0"/>
            <a:r>
              <a:rPr lang="en-US" dirty="0" smtClean="0"/>
              <a:t>Click to edit Master text styles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5951" y="1152047"/>
            <a:ext cx="4568051" cy="323251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6718398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5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" y="1014375"/>
            <a:ext cx="9144000" cy="3383831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40B4E5"/>
                </a:solidFill>
              </a:defRPr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pic>
        <p:nvPicPr>
          <p:cNvPr id="3" name="Picture 2" descr="VTA Header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32"/>
          <a:stretch/>
        </p:blipFill>
        <p:spPr>
          <a:xfrm>
            <a:off x="0" y="0"/>
            <a:ext cx="9144000" cy="1680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18398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 userDrawn="1"/>
        </p:nvSpPr>
        <p:spPr>
          <a:xfrm>
            <a:off x="0" y="1006631"/>
            <a:ext cx="9144000" cy="3383832"/>
          </a:xfrm>
          <a:prstGeom prst="round1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4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865" y="3214190"/>
            <a:ext cx="7006872" cy="1264085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rgbClr val="31323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0" y="1152759"/>
            <a:ext cx="9144000" cy="1913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6718399" y="4759520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8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097328"/>
            <a:ext cx="9144000" cy="1277648"/>
          </a:xfrm>
          <a:prstGeom prst="rect">
            <a:avLst/>
          </a:prstGeom>
          <a:solidFill>
            <a:srgbClr val="40B4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rgbClr val="40B4E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865" y="3309559"/>
            <a:ext cx="7006872" cy="1149169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chemeClr val="bg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0" y="992791"/>
            <a:ext cx="9144000" cy="19738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4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2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4" r:id="rId7"/>
    <p:sldLayoutId id="2147483665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B4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7427981" y="4642127"/>
            <a:ext cx="1520527" cy="31082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May 11, 2017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349" y="0"/>
            <a:ext cx="581130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VTA-PPT-template-wide</Template>
  <TotalTime>183</TotalTime>
  <Words>4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Museo Sans 300</vt:lpstr>
      <vt:lpstr>Museo Sans 500</vt:lpstr>
      <vt:lpstr>Museo Sans 700</vt:lpstr>
      <vt:lpstr>Office Theme</vt:lpstr>
      <vt:lpstr>PowerPoint Presentation</vt:lpstr>
    </vt:vector>
  </TitlesOfParts>
  <Company>VTA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Medina, Olga</dc:creator>
  <cp:lastModifiedBy>Baltao, Anne</cp:lastModifiedBy>
  <cp:revision>6</cp:revision>
  <dcterms:created xsi:type="dcterms:W3CDTF">2017-05-09T16:29:03Z</dcterms:created>
  <dcterms:modified xsi:type="dcterms:W3CDTF">2017-05-10T18:39:03Z</dcterms:modified>
</cp:coreProperties>
</file>